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lausteen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97" name="Content Placeholder 109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98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20" name="Content Placeholder 21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21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2" name="Content Placeholder 7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501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1" name="Content Placeholder 7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" y="898615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646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lausteen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51</cp:revision>
  <dcterms:created xsi:type="dcterms:W3CDTF">2013-10-06T12:42:55Z</dcterms:created>
  <dcterms:modified xsi:type="dcterms:W3CDTF">2014-11-23T19:50:36Z</dcterms:modified>
</cp:coreProperties>
</file>