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28.2.2014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28.2.2014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28.2.2014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28.2.2014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lausteen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28.2.2014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5760"/>
            <a:ext cx="7012133" cy="496224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133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019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60848"/>
            <a:ext cx="2232248" cy="335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7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491" y="404664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234758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" y="489204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kuluttajia suhteessa ikäryhmän kokoon. </a:t>
            </a:r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6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lausteen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11</cp:revision>
  <dcterms:created xsi:type="dcterms:W3CDTF">2013-10-06T12:42:55Z</dcterms:created>
  <dcterms:modified xsi:type="dcterms:W3CDTF">2014-02-28T14:46:49Z</dcterms:modified>
</cp:coreProperties>
</file>