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lemun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997"/>
            <a:ext cx="7006437" cy="49582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37" y="1444235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" y="199344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94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41813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lemun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2014-02-28T21:24:33Z</dcterms:modified>
</cp:coreProperties>
</file>