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liedon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587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982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59496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3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30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205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liedon kirjasto</vt:lpstr>
      <vt:lpstr>Asiointialue</vt:lpstr>
      <vt:lpstr>Lainamatkat</vt:lpstr>
      <vt:lpstr>Väestömäärä</vt:lpstr>
      <vt:lpstr>Väestön ikäjakauma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2014-02-28T21:00:33Z</dcterms:modified>
</cp:coreProperties>
</file>