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maarian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00" name="Content Placeholder 109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10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23" name="Content Placeholder 21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24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4" name="Content Placeholder 7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3" name="Content Placeholder 7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8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maarian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52</cp:revision>
  <dcterms:created xsi:type="dcterms:W3CDTF">2013-10-06T12:42:55Z</dcterms:created>
  <dcterms:modified xsi:type="dcterms:W3CDTF">2014-11-23T19:53:54Z</dcterms:modified>
</cp:coreProperties>
</file>