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maarian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2493"/>
            <a:ext cx="7016750" cy="496550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5460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92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224974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" y="1953035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49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maarian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2014-02-28T19:10:50Z</dcterms:modified>
</cp:coreProperties>
</file>