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28.2.2014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28.2.2014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28.2.2014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28.2.2014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maskun </a:t>
            </a:r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28.2.2014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" y="1917563"/>
            <a:ext cx="7006677" cy="4958379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1462087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58897"/>
            <a:ext cx="2339752" cy="351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2821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Graafi kertoo mikä on Vaski-alueen 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pylväs kertoo Vaski-alueen väestörakenteen jakauman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miten oman kirjaston toimintaympäristö eroaa Vaski-alueen yleisestä väestörakenteesta.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" y="877887"/>
            <a:ext cx="457200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1491" y="404664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234758"/>
            <a:ext cx="38164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oman kirjaston ensisijaisen vaikutusalueen väestöryhmien aktiivisuudesta suhteessa alueen ikäryhmän kokoon kirjastoverkoston hyödyntämisessä lainaajina.</a:t>
            </a:r>
          </a:p>
          <a:p>
            <a:endParaRPr lang="fi-FI" dirty="0"/>
          </a:p>
          <a:p>
            <a:r>
              <a:rPr lang="fi-FI" dirty="0"/>
              <a:t>Sininen pylväs kertoo paikallisen vaikutusalueen lainaajajoukon jakauman.</a:t>
            </a:r>
          </a:p>
          <a:p>
            <a:endParaRPr lang="fi-FI" dirty="0" smtClean="0"/>
          </a:p>
          <a:p>
            <a:r>
              <a:rPr lang="fi-FI" dirty="0" smtClean="0"/>
              <a:t>Punainen pylväs kertoo Vaski-alueen lainaajajoukon jakauman.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732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404664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788024" y="1412776"/>
            <a:ext cx="41044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Graafi kertoo miten paikallinen kirjasto tavoittaa eri väestöryhmät omalta ensisijaiselta vaikutusalueeltaan ja ovatko jotkut väestöryhmät alueella erityisen voimakkaasti paikallisen kirjaston lainapalveluiden kuluttajia suhteessa ikäryhmän kokoon. </a:t>
            </a:r>
          </a:p>
          <a:p>
            <a:endParaRPr lang="fi-FI" sz="1600" dirty="0" smtClean="0"/>
          </a:p>
          <a:p>
            <a:r>
              <a:rPr lang="fi-FI" sz="1600" dirty="0" smtClean="0"/>
              <a:t>Vihreä pylväs kertoo paikalliskirjaston lainaajajoukon jakauman.</a:t>
            </a:r>
            <a:endParaRPr lang="fi-FI" sz="1600" dirty="0"/>
          </a:p>
          <a:p>
            <a:endParaRPr lang="fi-FI" sz="1600" dirty="0" smtClean="0"/>
          </a:p>
          <a:p>
            <a:r>
              <a:rPr lang="fi-FI" sz="1600" dirty="0" smtClean="0"/>
              <a:t>Sininen pylväs kertoo paikallisen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Punainen pylväs kertoo Vaski-alueen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Pylväitä vertailemalla voi päätellä mitkä väestöryhmät paikallinen kirjasto tavoittaa erityisen hyvin ja mitkä väestöryhmät ovat aktiivisia mutta suosivat jotakin muuta kirjastoa.</a:t>
            </a:r>
            <a:endParaRPr lang="fi-FI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" y="410995"/>
            <a:ext cx="457200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maskun 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11</cp:revision>
  <dcterms:created xsi:type="dcterms:W3CDTF">2013-10-06T12:42:55Z</dcterms:created>
  <dcterms:modified xsi:type="dcterms:W3CDTF">2014-02-28T21:11:51Z</dcterms:modified>
</cp:coreProperties>
</file>