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moision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103" name="Content Placeholder 110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50" y="1981200"/>
            <a:ext cx="6891397" cy="4876800"/>
          </a:xfrm>
        </p:spPr>
      </p:pic>
      <p:pic>
        <p:nvPicPr>
          <p:cNvPr id="1104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126" name="Content Placeholder 212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" y="1981200"/>
            <a:ext cx="6891397" cy="4876800"/>
          </a:xfrm>
        </p:spPr>
      </p:pic>
      <p:pic>
        <p:nvPicPr>
          <p:cNvPr id="2127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32856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76" name="Content Placeholder 7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75" name="Content Placeholder 7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108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877887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33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56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1" y="414337"/>
            <a:ext cx="426085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moision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53</cp:revision>
  <dcterms:created xsi:type="dcterms:W3CDTF">2013-10-06T12:42:55Z</dcterms:created>
  <dcterms:modified xsi:type="dcterms:W3CDTF">2014-11-23T19:56:55Z</dcterms:modified>
</cp:coreProperties>
</file>