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Moision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6967889" cy="49309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90942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50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8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Moision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2014-02-28T19:23:42Z</dcterms:modified>
</cp:coreProperties>
</file>