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nousiaisten 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2492"/>
            <a:ext cx="7016750" cy="49655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90103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32248" cy="33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455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1"/>
            <a:ext cx="4572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1440" y="1268760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473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nousiaisten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12</cp:revision>
  <dcterms:created xsi:type="dcterms:W3CDTF">2013-10-06T12:42:55Z</dcterms:created>
  <dcterms:modified xsi:type="dcterms:W3CDTF">2014-02-28T19:04:20Z</dcterms:modified>
</cp:coreProperties>
</file>