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nummen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106" name="Content Placeholder 110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" y="1981200"/>
            <a:ext cx="6891397" cy="4876800"/>
          </a:xfrm>
        </p:spPr>
      </p:pic>
      <p:pic>
        <p:nvPicPr>
          <p:cNvPr id="1107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68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29" name="Content Placeholder 21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6" y="1981200"/>
            <a:ext cx="6891397" cy="4876800"/>
          </a:xfrm>
        </p:spPr>
      </p:pic>
      <p:pic>
        <p:nvPicPr>
          <p:cNvPr id="2130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8" name="Content Placeholder 7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7" name="Content Placeholder 7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34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8" y="492002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nummen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54</cp:revision>
  <dcterms:created xsi:type="dcterms:W3CDTF">2013-10-06T12:42:55Z</dcterms:created>
  <dcterms:modified xsi:type="dcterms:W3CDTF">2014-11-23T20:00:47Z</dcterms:modified>
</cp:coreProperties>
</file>