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paattisen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7032112" cy="497637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39752" cy="35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99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299235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" y="890734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paattisen kirjasto</vt:lpstr>
      <vt:lpstr>Asiointialue</vt:lpstr>
      <vt:lpstr>Lainamatkat</vt:lpstr>
      <vt:lpstr>Väestömäärä</vt:lpstr>
      <vt:lpstr>Väestön ikäjakauma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2014-02-28T19:55:07Z</dcterms:modified>
</cp:coreProperties>
</file>