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Paimion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3" y="1832891"/>
            <a:ext cx="7100973" cy="502510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67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04256" cy="34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821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87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296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50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Paimion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2014-02-28T12:56:22Z</dcterms:modified>
</cp:coreProperties>
</file>