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pansion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2493"/>
            <a:ext cx="7016750" cy="496550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46514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304256" cy="346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3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pansion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2014-02-28T20:02:17Z</dcterms:modified>
</cp:coreProperties>
</file>