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pyhärannan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6982356" cy="49411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32248" cy="33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1" y="1992607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841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48478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" y="409916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pyhärannan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10</cp:revision>
  <dcterms:created xsi:type="dcterms:W3CDTF">2013-10-06T12:42:55Z</dcterms:created>
  <dcterms:modified xsi:type="dcterms:W3CDTF">2014-02-28T13:01:54Z</dcterms:modified>
</cp:coreProperties>
</file>