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Raision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982356" cy="49411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8356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92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93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" y="1997883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4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080" y="476672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Raision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2014-02-28T13:09:41Z</dcterms:modified>
</cp:coreProperties>
</file>