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runosmäen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115" name="Content Placeholder 11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74" y="1981041"/>
            <a:ext cx="6891397" cy="4876800"/>
          </a:xfrm>
        </p:spPr>
      </p:pic>
      <p:pic>
        <p:nvPicPr>
          <p:cNvPr id="111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504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138" name="Content Placeholder 213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3328"/>
            <a:ext cx="6891397" cy="4876800"/>
          </a:xfrm>
        </p:spPr>
      </p:pic>
      <p:pic>
        <p:nvPicPr>
          <p:cNvPr id="2139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22788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84" name="Content Placeholder 8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83" name="Content Placeholder 8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255568" y="1619238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112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891338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37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5" y="466850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60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30"/>
            <a:ext cx="426085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runosmäen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57</cp:revision>
  <dcterms:created xsi:type="dcterms:W3CDTF">2013-10-06T12:42:55Z</dcterms:created>
  <dcterms:modified xsi:type="dcterms:W3CDTF">2014-11-23T20:10:36Z</dcterms:modified>
</cp:coreProperties>
</file>