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runosmäen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" y="1899155"/>
            <a:ext cx="7007336" cy="495884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83148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928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0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runosmäen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2014-02-28T20:08:45Z</dcterms:modified>
</cp:coreProperties>
</file>