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ruskon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8446"/>
            <a:ext cx="6994207" cy="494955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07" y="1444074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232248" cy="33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3" y="2000401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" y="469822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ruskon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2014-02-28T13:16:16Z</dcterms:modified>
</cp:coreProperties>
</file>