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sauvon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0" y="1916832"/>
            <a:ext cx="6982356" cy="494116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99" y="142840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" y="1955134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2060848"/>
            <a:ext cx="220187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8615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69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21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732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sauvon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2014-02-28T13:29:15Z</dcterms:modified>
</cp:coreProperties>
</file>