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 smtClean="0"/>
              <a:t>Skanssin yhteispalvelupisteen </a:t>
            </a:r>
            <a:r>
              <a:rPr lang="fi-FI" sz="4800" dirty="0" smtClean="0"/>
              <a:t>kirjasto</a:t>
            </a:r>
            <a:endParaRPr lang="fi-FI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" y="1899452"/>
            <a:ext cx="7006916" cy="495854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38720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" y="452135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201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Skanssin yhteispalvelupisteen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2014-02-28T20:26:13Z</dcterms:modified>
</cp:coreProperties>
</file>