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taivassalon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" y="1892429"/>
            <a:ext cx="7008304" cy="495953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2339752" cy="3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838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45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taivassalon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2014-02-28T13:35:00Z</dcterms:modified>
</cp:coreProperties>
</file>