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Turun pääkirjasto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277"/>
            <a:ext cx="6994446" cy="494972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46" y="1445675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3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4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Turun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2014-02-28T14:21:18Z</dcterms:modified>
</cp:coreProperties>
</file>