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uudenkaupungin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261"/>
            <a:ext cx="6984733" cy="49428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33" y="1444835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159301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8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5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uudenkaupungin kirjasto</vt:lpstr>
      <vt:lpstr>Asiointialue</vt:lpstr>
      <vt:lpstr>Lainamatkat</vt:lpstr>
      <vt:lpstr>Väestömäärä</vt:lpstr>
      <vt:lpstr>Väestön ikäjakauma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2014-02-28T13:42:22Z</dcterms:modified>
</cp:coreProperties>
</file>