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vahdon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" y="1916832"/>
            <a:ext cx="6982356" cy="49411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73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1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0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vahdon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2014-02-28T13:21:53Z</dcterms:modified>
</cp:coreProperties>
</file>