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varissuon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121" name="Content Placeholder 11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122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06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44" name="Content Placeholder 214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" y="1981200"/>
            <a:ext cx="6891397" cy="4876800"/>
          </a:xfrm>
        </p:spPr>
      </p:pic>
      <p:pic>
        <p:nvPicPr>
          <p:cNvPr id="2145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8" name="Content Placeholder 8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7" name="Content Placeholder 8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104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255568" y="1619238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349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39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varissuon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59</cp:revision>
  <dcterms:created xsi:type="dcterms:W3CDTF">2013-10-06T12:42:55Z</dcterms:created>
  <dcterms:modified xsi:type="dcterms:W3CDTF">2014-11-23T20:17:43Z</dcterms:modified>
</cp:coreProperties>
</file>