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varissuon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" y="1905314"/>
            <a:ext cx="7012973" cy="496283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153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57638"/>
            <a:ext cx="2339752" cy="351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" y="877887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491" y="404664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234758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89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" y="414337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varissuon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11</cp:revision>
  <dcterms:created xsi:type="dcterms:W3CDTF">2013-10-06T12:42:55Z</dcterms:created>
  <dcterms:modified xsi:type="dcterms:W3CDTF">2014-02-28T20:35:59Z</dcterms:modified>
</cp:coreProperties>
</file>