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vasaramäen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24" name="Content Placeholder 11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125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47" name="Content Placeholder 214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148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90" name="Content Placeholder 8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053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9" name="Content Placeholder 8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807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255568" y="1619238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40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9" y="489870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vasaramäen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60</cp:revision>
  <dcterms:created xsi:type="dcterms:W3CDTF">2013-10-06T12:42:55Z</dcterms:created>
  <dcterms:modified xsi:type="dcterms:W3CDTF">2014-11-23T20:19:55Z</dcterms:modified>
</cp:coreProperties>
</file>