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vehmaan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0958"/>
            <a:ext cx="6948264" cy="4917042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80629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3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5"/>
            <a:ext cx="2232248" cy="335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286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948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vehmaan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2014-02-28T14:14:18Z</dcterms:modified>
</cp:coreProperties>
</file>