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7"/>
  </p:sldMasterIdLst>
  <p:sldIdLst>
    <p:sldId id="256" r:id="rId8"/>
    <p:sldId id="260" r:id="rId9"/>
    <p:sldId id="258" r:id="rId10"/>
    <p:sldId id="257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C3A5562-AD93-4BDF-8D14-D7CA3B17ED49}" type="datetimeFigureOut">
              <a:rPr lang="fi-FI" smtClean="0"/>
              <a:t>4.12.2017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501AE3-3964-4702-9320-5EC88A513ED6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096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5562-AD93-4BDF-8D14-D7CA3B17ED49}" type="datetimeFigureOut">
              <a:rPr lang="fi-FI" smtClean="0"/>
              <a:t>4.12.2017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1AE3-3964-4702-9320-5EC88A513E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860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5562-AD93-4BDF-8D14-D7CA3B17ED49}" type="datetimeFigureOut">
              <a:rPr lang="fi-FI" smtClean="0"/>
              <a:t>4.12.2017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1AE3-3964-4702-9320-5EC88A513E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305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5562-AD93-4BDF-8D14-D7CA3B17ED49}" type="datetimeFigureOut">
              <a:rPr lang="fi-FI" smtClean="0"/>
              <a:t>4.12.2017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1AE3-3964-4702-9320-5EC88A513E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07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C3A5562-AD93-4BDF-8D14-D7CA3B17ED49}" type="datetimeFigureOut">
              <a:rPr lang="fi-FI" smtClean="0"/>
              <a:t>4.12.2017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501AE3-3964-4702-9320-5EC88A513ED6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46880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5562-AD93-4BDF-8D14-D7CA3B17ED49}" type="datetimeFigureOut">
              <a:rPr lang="fi-FI" smtClean="0"/>
              <a:t>4.12.2017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1AE3-3964-4702-9320-5EC88A513E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340053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5562-AD93-4BDF-8D14-D7CA3B17ED49}" type="datetimeFigureOut">
              <a:rPr lang="fi-FI" smtClean="0"/>
              <a:t>4.12.2017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1AE3-3964-4702-9320-5EC88A513E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8585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5562-AD93-4BDF-8D14-D7CA3B17ED49}" type="datetimeFigureOut">
              <a:rPr lang="fi-FI" smtClean="0"/>
              <a:t>4.12.2017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1AE3-3964-4702-9320-5EC88A513E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903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5562-AD93-4BDF-8D14-D7CA3B17ED49}" type="datetimeFigureOut">
              <a:rPr lang="fi-FI" smtClean="0"/>
              <a:t>4.12.2017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01AE3-3964-4702-9320-5EC88A513E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367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C3A5562-AD93-4BDF-8D14-D7CA3B17ED49}" type="datetimeFigureOut">
              <a:rPr lang="fi-FI" smtClean="0"/>
              <a:t>4.12.2017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9501AE3-3964-4702-9320-5EC88A513ED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67610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C3A5562-AD93-4BDF-8D14-D7CA3B17ED49}" type="datetimeFigureOut">
              <a:rPr lang="fi-FI" smtClean="0"/>
              <a:t>4.12.2017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9501AE3-3964-4702-9320-5EC88A513E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798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C3A5562-AD93-4BDF-8D14-D7CA3B17ED49}" type="datetimeFigureOut">
              <a:rPr lang="fi-FI" smtClean="0"/>
              <a:t>4.12.2017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9501AE3-3964-4702-9320-5EC88A513ED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051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8000" dirty="0" smtClean="0"/>
              <a:t>Pääkäyttäjäryhmä</a:t>
            </a:r>
            <a:endParaRPr lang="fi-FI" sz="80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215045" y="3954162"/>
            <a:ext cx="8045373" cy="2767313"/>
          </a:xfrm>
        </p:spPr>
        <p:txBody>
          <a:bodyPr/>
          <a:lstStyle/>
          <a:p>
            <a:r>
              <a:rPr lang="fi-FI" dirty="0" smtClean="0"/>
              <a:t>2018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384" y="1098388"/>
            <a:ext cx="1580694" cy="155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73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vaski.finna.fi/Cover/Show?id=digi.124253&amp;index=0&amp;size=large&amp;w=1200&amp;h=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23" y="0"/>
            <a:ext cx="11430000" cy="864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48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Resurssit 2017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203623"/>
            <a:ext cx="10178322" cy="3593591"/>
          </a:xfrm>
        </p:spPr>
        <p:txBody>
          <a:bodyPr/>
          <a:lstStyle/>
          <a:p>
            <a:pPr lvl="1"/>
            <a:r>
              <a:rPr lang="fi-FI" dirty="0" smtClean="0"/>
              <a:t>Susanna Sandell 0,25. Ryhmän vetäjä</a:t>
            </a:r>
            <a:endParaRPr lang="fi-FI" dirty="0"/>
          </a:p>
          <a:p>
            <a:pPr lvl="1"/>
            <a:r>
              <a:rPr lang="fi-FI" dirty="0" smtClean="0"/>
              <a:t>Riitta Kari </a:t>
            </a:r>
            <a:r>
              <a:rPr lang="fi-FI" dirty="0"/>
              <a:t>0,1</a:t>
            </a:r>
          </a:p>
          <a:p>
            <a:pPr lvl="1"/>
            <a:r>
              <a:rPr lang="fi-FI" dirty="0" smtClean="0"/>
              <a:t>Anne Heino 0,1</a:t>
            </a:r>
            <a:endParaRPr lang="fi-FI" dirty="0"/>
          </a:p>
          <a:p>
            <a:pPr lvl="1"/>
            <a:r>
              <a:rPr lang="fi-FI" dirty="0"/>
              <a:t>Anni </a:t>
            </a:r>
            <a:r>
              <a:rPr lang="fi-FI" dirty="0" smtClean="0"/>
              <a:t>Rajala 0,1</a:t>
            </a:r>
            <a:endParaRPr lang="fi-FI" dirty="0"/>
          </a:p>
          <a:p>
            <a:pPr lvl="1"/>
            <a:r>
              <a:rPr lang="fi-FI" dirty="0" smtClean="0"/>
              <a:t>Tuula Orne </a:t>
            </a:r>
            <a:r>
              <a:rPr lang="fi-FI" dirty="0"/>
              <a:t>0,1</a:t>
            </a:r>
          </a:p>
          <a:p>
            <a:pPr lvl="1"/>
            <a:r>
              <a:rPr lang="fi-FI" dirty="0"/>
              <a:t>Nina </a:t>
            </a:r>
            <a:r>
              <a:rPr lang="fi-FI" dirty="0" smtClean="0"/>
              <a:t>Hyyppä 0,05 </a:t>
            </a:r>
            <a:r>
              <a:rPr lang="fi-FI" dirty="0"/>
              <a:t>(1.6.-31.12.17)</a:t>
            </a:r>
          </a:p>
          <a:p>
            <a:r>
              <a:rPr lang="fi-FI" dirty="0" smtClean="0"/>
              <a:t>Yhteensä 0,7 </a:t>
            </a:r>
            <a:r>
              <a:rPr lang="fi-FI" dirty="0" err="1" smtClean="0"/>
              <a:t>htv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6" y="111742"/>
            <a:ext cx="1511643" cy="148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0956"/>
          </a:xfrm>
        </p:spPr>
        <p:txBody>
          <a:bodyPr/>
          <a:lstStyle/>
          <a:p>
            <a:r>
              <a:rPr lang="fi-FI" dirty="0" smtClean="0"/>
              <a:t>päätehtävät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1647568"/>
            <a:ext cx="10178322" cy="4777945"/>
          </a:xfrm>
        </p:spPr>
        <p:txBody>
          <a:bodyPr>
            <a:normAutofit/>
          </a:bodyPr>
          <a:lstStyle/>
          <a:p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Versiopäivitykset </a:t>
            </a:r>
            <a:r>
              <a:rPr lang="fi-FI" dirty="0"/>
              <a:t>– uusiin ominaisuuksiin tutustuminen, tiedotus ja testaus </a:t>
            </a: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Vaskin </a:t>
            </a:r>
            <a:r>
              <a:rPr lang="fi-FI" dirty="0"/>
              <a:t>toimintakäytäntömuutosten valmistelu ja toteutus. </a:t>
            </a: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Järjestelmiin </a:t>
            </a:r>
            <a:r>
              <a:rPr lang="fi-FI" dirty="0"/>
              <a:t>liittyvä koulutus ja ohjeistus</a:t>
            </a:r>
            <a:r>
              <a:rPr lang="fi-FI" dirty="0" smtClean="0"/>
              <a:t>. Auroran </a:t>
            </a:r>
            <a:r>
              <a:rPr lang="fi-FI" dirty="0"/>
              <a:t>ja </a:t>
            </a:r>
            <a:r>
              <a:rPr lang="fi-FI" dirty="0" err="1"/>
              <a:t>Finnan</a:t>
            </a:r>
            <a:r>
              <a:rPr lang="fi-FI" dirty="0"/>
              <a:t> ohjesivut </a:t>
            </a:r>
            <a:r>
              <a:rPr lang="fi-FI" dirty="0" err="1"/>
              <a:t>extranetissä</a:t>
            </a:r>
            <a:r>
              <a:rPr lang="fi-FI" dirty="0"/>
              <a:t>, uusien Vaski-kirjastojen </a:t>
            </a:r>
            <a:r>
              <a:rPr lang="fi-FI" dirty="0" err="1"/>
              <a:t>Aurora-</a:t>
            </a:r>
            <a:r>
              <a:rPr lang="fi-FI" dirty="0"/>
              <a:t> ja </a:t>
            </a:r>
            <a:r>
              <a:rPr lang="fi-FI" dirty="0" err="1" smtClean="0"/>
              <a:t>Finnakoulutukset</a:t>
            </a:r>
            <a:r>
              <a:rPr lang="fi-FI" dirty="0" smtClean="0"/>
              <a:t>.  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Auroran </a:t>
            </a:r>
            <a:r>
              <a:rPr lang="fi-FI" dirty="0"/>
              <a:t>ja verkkokirjaston välinen yhteys, ongelmat ja ylläpito. Rajapintatoiminnot, hakutoiminnot, kirjautuneen </a:t>
            </a:r>
            <a:r>
              <a:rPr lang="fi-FI"/>
              <a:t>käyttäjän </a:t>
            </a:r>
            <a:r>
              <a:rPr lang="fi-FI" smtClean="0"/>
              <a:t>palvelut ja </a:t>
            </a:r>
            <a:r>
              <a:rPr lang="fi-FI" dirty="0"/>
              <a:t>Vaskipalautteet </a:t>
            </a: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Tuki </a:t>
            </a:r>
            <a:r>
              <a:rPr lang="fi-FI" dirty="0"/>
              <a:t>ongelma- ja </a:t>
            </a:r>
            <a:r>
              <a:rPr lang="fi-FI" dirty="0" smtClean="0"/>
              <a:t>poikkeustilanteissa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Vaskin </a:t>
            </a:r>
            <a:r>
              <a:rPr lang="fi-FI" dirty="0"/>
              <a:t>toimintakäytäntöihin liittyvä </a:t>
            </a:r>
            <a:r>
              <a:rPr lang="fi-FI" dirty="0" smtClean="0"/>
              <a:t>tuki ja ohjeistus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Auroran </a:t>
            </a:r>
            <a:r>
              <a:rPr lang="fi-FI" dirty="0"/>
              <a:t>ja </a:t>
            </a:r>
            <a:r>
              <a:rPr lang="fi-FI" dirty="0" err="1"/>
              <a:t>Finnan</a:t>
            </a:r>
            <a:r>
              <a:rPr lang="fi-FI" dirty="0"/>
              <a:t> kehitystyöhön </a:t>
            </a:r>
            <a:r>
              <a:rPr lang="fi-FI" dirty="0" smtClean="0"/>
              <a:t>osallistuminen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6" y="111742"/>
            <a:ext cx="1511643" cy="148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73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SharedContentType xmlns="Microsoft.SharePoint.Taxonomy.ContentTypeSync" SourceId="6948e327-c22f-45f3-ba73-76ec8822dedd" ContentTypeId="0x010100B231D0CFD3F64B10A09B2DADA4F4A7A10018AEEFB4A6F64358AAD5C6B1A79A6CF3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Kokousasiakirja DoTku" ma:contentTypeID="0x010100B231D0CFD3F64B10A09B2DADA4F4A7A10018AEEFB4A6F64358AAD5C6B1A79A6CF3000A30A054AC8F424D9F9487D7950F32BE" ma:contentTypeVersion="31" ma:contentTypeDescription="Luo uusi asiakirja." ma:contentTypeScope="" ma:versionID="4c353ce9c234ad7e271c39b4938d4280">
  <xsd:schema xmlns:xsd="http://www.w3.org/2001/XMLSchema" xmlns:xs="http://www.w3.org/2001/XMLSchema" xmlns:p="http://schemas.microsoft.com/office/2006/metadata/properties" xmlns:ns1="http://schemas.microsoft.com/sharepoint/v3" xmlns:ns2="b7caa62b-7ad8-4ac0-91e3-d215c04b2f01" xmlns:ns3="b03131df-fdca-4f96-b491-cb071e0af91d" xmlns:ns4="0ba03129-203f-4a21-8a0a-22d85bc53704" xmlns:ns5="http://schemas.microsoft.com/sharepoint/v4" targetNamespace="http://schemas.microsoft.com/office/2006/metadata/properties" ma:root="true" ma:fieldsID="2fe9e341d0a9863019e8029ead497082" ns1:_="" ns2:_="" ns3:_="" ns4:_="" ns5:_="">
    <xsd:import namespace="http://schemas.microsoft.com/sharepoint/v3"/>
    <xsd:import namespace="b7caa62b-7ad8-4ac0-91e3-d215c04b2f01"/>
    <xsd:import namespace="b03131df-fdca-4f96-b491-cb071e0af91d"/>
    <xsd:import namespace="0ba03129-203f-4a21-8a0a-22d85bc5370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TurkuDoTku_Description" minOccurs="0"/>
                <xsd:element ref="ns1:TurkuDoTku_Publicity"/>
                <xsd:element ref="ns1:TurkuDoTku_DecisionOrMeetingDate"/>
                <xsd:element ref="ns1:TurkuDoTku_MeetingDocumentTypeTaxHTField0" minOccurs="0"/>
                <xsd:element ref="ns2:_dlc_DocId" minOccurs="0"/>
                <xsd:element ref="ns2:_dlc_DocIdUrl" minOccurs="0"/>
                <xsd:element ref="ns2:_dlc_DocIdPersistId" minOccurs="0"/>
                <xsd:element ref="ns3:TaxCatchAll" minOccurs="0"/>
                <xsd:element ref="ns4:Aihe"/>
                <xsd:element ref="ns5:IconOverlay" minOccurs="0"/>
                <xsd:element ref="ns4:Vuosi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urkuDoTku_Description" ma:index="8" nillable="true" ma:displayName="Kuvaus" ma:internalName="TurkuDoTku_Description">
      <xsd:simpleType>
        <xsd:restriction base="dms:Note">
          <xsd:maxLength value="255"/>
        </xsd:restriction>
      </xsd:simpleType>
    </xsd:element>
    <xsd:element name="TurkuDoTku_Publicity" ma:index="9" ma:displayName="Julkisuus" ma:default="Julkinen" ma:format="Dropdown" ma:internalName="Turku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TurkuDoTku_DecisionOrMeetingDate" ma:index="10" ma:displayName="Päätös- /kokouspvm" ma:format="DateOnly" ma:internalName="TurkuDoTku_DecisionOrMeetingDate">
      <xsd:simpleType>
        <xsd:restriction base="dms:DateTime"/>
      </xsd:simpleType>
    </xsd:element>
    <xsd:element name="TurkuDoTku_MeetingDocumentTypeTaxHTField0" ma:index="13" ma:taxonomy="true" ma:internalName="TurkuDoTku_MeetingDocumentTypeTaxHTField0" ma:taxonomyFieldName="TurkuDoTku_MeetingDocumentType" ma:displayName="Kokousasiakirjan tyyppi" ma:fieldId="{d8e55122-ea91-4149-9344-7ef888255111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5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description="" ma:hidden="true" ma:list="{cf563096-266a-42ed-8931-a7b027161080}" ma:internalName="TaxCatchAll" ma:showField="CatchAllData" ma:web="17c042a4-a892-4986-a9a8-53f06a3154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a03129-203f-4a21-8a0a-22d85bc53704" elementFormDefault="qualified">
    <xsd:import namespace="http://schemas.microsoft.com/office/2006/documentManagement/types"/>
    <xsd:import namespace="http://schemas.microsoft.com/office/infopath/2007/PartnerControls"/>
    <xsd:element name="Aihe" ma:index="18" ma:displayName="Aihe" ma:format="Dropdown" ma:internalName="Aihe">
      <xsd:simpleType>
        <xsd:restriction base="dms:Choice">
          <xsd:enumeration value="Johtoryhmä"/>
          <xsd:enumeration value="Työryhmät"/>
          <xsd:enumeration value="Työvaliokunta"/>
        </xsd:restriction>
      </xsd:simpleType>
    </xsd:element>
    <xsd:element name="Vuosi" ma:index="20" ma:displayName="Vuosi" ma:format="Dropdown" ma:internalName="Vuosi" ma:readOnly="false">
      <xsd:simpleType>
        <xsd:restriction base="dms:Choice"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  <xsd:enumeration value="2026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urkuDoTku_Publicity xmlns="http://schemas.microsoft.com/sharepoint/v3">Julkinen</TurkuDoTku_Publicity>
    <TurkuDoTku_Description xmlns="http://schemas.microsoft.com/sharepoint/v3">Pääkäyttäjäryhmän toiminnan esittely</TurkuDoTku_Description>
    <TaxCatchAll xmlns="b03131df-fdca-4f96-b491-cb071e0af91d">
      <Value>9</Value>
    </TaxCatchAll>
    <Aihe xmlns="0ba03129-203f-4a21-8a0a-22d85bc53704">Työvaliokunta</Aihe>
    <Vuosi xmlns="0ba03129-203f-4a21-8a0a-22d85bc53704">2017</Vuosi>
    <IconOverlay xmlns="http://schemas.microsoft.com/sharepoint/v4" xsi:nil="true"/>
    <TurkuDoTku_DecisionOrMeetingDate xmlns="http://schemas.microsoft.com/sharepoint/v3">2017-11-20T22:00:00+00:00</TurkuDoTku_DecisionOrMeetingDate>
    <TurkuDoTku_MeetingDocumentTypeTaxHTField0 xmlns="http://schemas.microsoft.com/sharepoint/v3">
      <Terms xmlns="http://schemas.microsoft.com/office/infopath/2007/PartnerControls">
        <TermInfo xmlns="http://schemas.microsoft.com/office/infopath/2007/PartnerControls">
          <TermName>Liite</TermName>
          <TermId>2bf75084-fc5f-437d-8688-7a1f79a9adba</TermId>
        </TermInfo>
      </Terms>
    </TurkuDoTku_MeetingDocumentTypeTaxHTField0>
  </documentManagement>
</p:properties>
</file>

<file path=customXml/itemProps1.xml><?xml version="1.0" encoding="utf-8"?>
<ds:datastoreItem xmlns:ds="http://schemas.openxmlformats.org/officeDocument/2006/customXml" ds:itemID="{FC5AFFCB-C5F3-4E49-8A6E-C9EBB8A3F8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0E1DB3-BCE1-48A2-B222-D5F3900A43C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85A1CEC-F7E4-452A-A6D7-6F14B3261B13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5AF38D9E-87A7-4D55-8D30-ED5AF1D001FC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8F2ECDB4-B22C-47E8-8213-D819FA0F56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caa62b-7ad8-4ac0-91e3-d215c04b2f01"/>
    <ds:schemaRef ds:uri="b03131df-fdca-4f96-b491-cb071e0af91d"/>
    <ds:schemaRef ds:uri="0ba03129-203f-4a21-8a0a-22d85bc5370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4397C8C7-7A45-4549-856B-26D80FF7FB49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4"/>
    <ds:schemaRef ds:uri="0ba03129-203f-4a21-8a0a-22d85bc53704"/>
    <ds:schemaRef ds:uri="http://schemas.microsoft.com/office/infopath/2007/PartnerControls"/>
    <ds:schemaRef ds:uri="http://purl.org/dc/terms/"/>
    <ds:schemaRef ds:uri="http://purl.org/dc/dcmitype/"/>
    <ds:schemaRef ds:uri="b03131df-fdca-4f96-b491-cb071e0af91d"/>
    <ds:schemaRef ds:uri="b7caa62b-7ad8-4ac0-91e3-d215c04b2f01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TM10001106[[fn=Merkki]]</Template>
  <TotalTime>221</TotalTime>
  <Words>101</Words>
  <Application>Microsoft Office PowerPoint</Application>
  <PresentationFormat>Laajakuva</PresentationFormat>
  <Paragraphs>19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Pääkäyttäjäryhmä</vt:lpstr>
      <vt:lpstr>PowerPoint-esitys</vt:lpstr>
      <vt:lpstr>Resurssit 2017</vt:lpstr>
      <vt:lpstr>päätehtävät</vt:lpstr>
    </vt:vector>
  </TitlesOfParts>
  <Company>Turun kaupunki (hallinto x64)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Pääkäyttäjäryhmä</dc:title>
  <dc:creator>Sandell Susanna</dc:creator>
  <cp:lastModifiedBy>Hyyppä Nina</cp:lastModifiedBy>
  <cp:revision>11</cp:revision>
  <dcterms:created xsi:type="dcterms:W3CDTF">2017-11-20T11:34:01Z</dcterms:created>
  <dcterms:modified xsi:type="dcterms:W3CDTF">2017-12-04T07:52:45Z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0x010100B231D0CFD3F64B10A09B2DADA4F4A7A10018AEEFB4A6F64358AAD5C6B1A79A6CF3000A30A054AC8F424D9F9487D7950F32BE</vt:lpwstr>
  </property>
  <property fmtid="{D5CDD505-2E9C-101B-9397-08002B2CF9AE}" pid="3" name="TurkuDoTku_PresentationMaterialType">
    <vt:lpwstr>4;#Diaesitys|29bf125c-3304-4b20-a038-e327a30ca536</vt:lpwstr>
  </property>
  <property fmtid="{D5CDD505-2E9C-101B-9397-08002B2CF9AE}" pid="4" name="TurkuDoTku_MeetingDocumentType">
    <vt:lpwstr>9;#Liite|2bf75084-fc5f-437d-8688-7a1f79a9adba</vt:lpwstr>
  </property>
</Properties>
</file>