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9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789738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A1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117" d="100"/>
          <a:sy n="117" d="100"/>
        </p:scale>
        <p:origin x="14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F4845-C25B-4F11-B5AF-F6CC152D7EB3}" type="datetimeFigureOut">
              <a:rPr lang="fi-FI" smtClean="0"/>
              <a:t>6.9.2018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167F3-3F57-4AD4-BEBA-7EB6AEF01A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2024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6.9.2018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1512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6.9.2018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745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6.9.2018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599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6.9.2018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177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6.9.2018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956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6.9.2018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701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6.9.2018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407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6.9.2018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851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6.9.2018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456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6.9.2018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248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6.9.2018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568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83ECE-0D84-45C0-BE7F-6B040DA58F58}" type="datetimeFigureOut">
              <a:rPr lang="fi-FI" smtClean="0"/>
              <a:t>6.9.2018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606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image" Target="../media/image2.jpeg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9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10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11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6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7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152127"/>
          </a:xfrm>
        </p:spPr>
        <p:txBody>
          <a:bodyPr/>
          <a:lstStyle/>
          <a:p>
            <a:r>
              <a:rPr lang="fi-FI" dirty="0" smtClean="0"/>
              <a:t>Vaski vuosikello 2018</a:t>
            </a:r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12776"/>
            <a:ext cx="4634186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iruutu 3">
            <a:hlinkClick r:id="rId3" action="ppaction://hlinksldjump"/>
          </p:cNvPr>
          <p:cNvSpPr txBox="1"/>
          <p:nvPr/>
        </p:nvSpPr>
        <p:spPr>
          <a:xfrm>
            <a:off x="4716016" y="1753071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Tammi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kstiruutu 5">
            <a:hlinkClick r:id="" action="ppaction://hlinkshowjump?jump=nextslide"/>
          </p:cNvPr>
          <p:cNvSpPr txBox="1"/>
          <p:nvPr/>
        </p:nvSpPr>
        <p:spPr>
          <a:xfrm>
            <a:off x="5508104" y="2318027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 action="ppaction://hlinksldjump"/>
              </a:rPr>
              <a:t>Helmi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kstiruutu 6">
            <a:hlinkClick r:id="rId5" action="ppaction://hlinksldjump"/>
          </p:cNvPr>
          <p:cNvSpPr txBox="1"/>
          <p:nvPr/>
        </p:nvSpPr>
        <p:spPr>
          <a:xfrm>
            <a:off x="5927347" y="3049215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5" action="ppaction://hlinksldjump"/>
              </a:rPr>
              <a:t>Maalis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kstiruutu 7">
            <a:hlinkClick r:id="rId5" action="ppaction://hlinksldjump"/>
          </p:cNvPr>
          <p:cNvSpPr txBox="1"/>
          <p:nvPr/>
        </p:nvSpPr>
        <p:spPr>
          <a:xfrm>
            <a:off x="5937677" y="4005063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6" action="ppaction://hlinksldjump"/>
              </a:rPr>
              <a:t>Huhti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kstiruutu 8">
            <a:hlinkClick r:id="rId5" action="ppaction://hlinksldjump"/>
          </p:cNvPr>
          <p:cNvSpPr txBox="1"/>
          <p:nvPr/>
        </p:nvSpPr>
        <p:spPr>
          <a:xfrm>
            <a:off x="5459295" y="479715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7" action="ppaction://hlinksldjump"/>
              </a:rPr>
              <a:t>Touko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kstiruutu 9">
            <a:hlinkClick r:id="rId5" action="ppaction://hlinksldjump"/>
          </p:cNvPr>
          <p:cNvSpPr txBox="1"/>
          <p:nvPr/>
        </p:nvSpPr>
        <p:spPr>
          <a:xfrm>
            <a:off x="4651703" y="522920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8" action="ppaction://hlinksldjump"/>
              </a:rPr>
              <a:t>Kesä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kstiruutu 10">
            <a:hlinkClick r:id="rId5" action="ppaction://hlinksldjump"/>
          </p:cNvPr>
          <p:cNvSpPr txBox="1"/>
          <p:nvPr/>
        </p:nvSpPr>
        <p:spPr>
          <a:xfrm>
            <a:off x="3727874" y="522920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9" action="ppaction://hlinksldjump"/>
              </a:rPr>
              <a:t>Heinä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Tekstiruutu 11">
            <a:hlinkClick r:id="rId5" action="ppaction://hlinksldjump"/>
          </p:cNvPr>
          <p:cNvSpPr txBox="1"/>
          <p:nvPr/>
        </p:nvSpPr>
        <p:spPr>
          <a:xfrm>
            <a:off x="3059832" y="479715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0" action="ppaction://hlinksldjump"/>
              </a:rPr>
              <a:t>Elo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kstiruutu 12">
            <a:hlinkClick r:id="rId5" action="ppaction://hlinksldjump"/>
          </p:cNvPr>
          <p:cNvSpPr txBox="1"/>
          <p:nvPr/>
        </p:nvSpPr>
        <p:spPr>
          <a:xfrm>
            <a:off x="2483768" y="4005063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1" action="ppaction://hlinksldjump"/>
              </a:rPr>
              <a:t>Syys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Tekstiruutu 13">
            <a:hlinkClick r:id="rId5" action="ppaction://hlinksldjump"/>
          </p:cNvPr>
          <p:cNvSpPr txBox="1"/>
          <p:nvPr/>
        </p:nvSpPr>
        <p:spPr>
          <a:xfrm>
            <a:off x="2483768" y="306896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2" action="ppaction://hlinksldjump"/>
              </a:rPr>
              <a:t>Loka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kstiruutu 14">
            <a:hlinkClick r:id="rId5" action="ppaction://hlinksldjump"/>
          </p:cNvPr>
          <p:cNvSpPr txBox="1"/>
          <p:nvPr/>
        </p:nvSpPr>
        <p:spPr>
          <a:xfrm>
            <a:off x="2844988" y="231802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3" action="ppaction://hlinksldjump"/>
              </a:rPr>
              <a:t>Marras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Tekstiruutu 15">
            <a:hlinkClick r:id="rId5" action="ppaction://hlinksldjump"/>
          </p:cNvPr>
          <p:cNvSpPr txBox="1"/>
          <p:nvPr/>
        </p:nvSpPr>
        <p:spPr>
          <a:xfrm>
            <a:off x="3779912" y="1753071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4" action="ppaction://hlinksldjump"/>
              </a:rPr>
              <a:t>Joulu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17" name="Suorakulmio 16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038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syyskuu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Lokakuu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Elokuu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15816" y="1340768"/>
            <a:ext cx="44004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Työvaliokunnan ja johtoryhmän kokoukset: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Johtoryhmän kokous 4.9.2018 klo 13-16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Budjetti 2019: e-aineistot, työryhmät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 smtClean="0"/>
              <a:t>Koha</a:t>
            </a:r>
            <a:endParaRPr lang="fi-FI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Kehittämispäivä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Hankeideat</a:t>
            </a:r>
          </a:p>
        </p:txBody>
      </p:sp>
      <p:sp>
        <p:nvSpPr>
          <p:cNvPr id="9" name="Suorakulmio 8"/>
          <p:cNvSpPr/>
          <p:nvPr/>
        </p:nvSpPr>
        <p:spPr>
          <a:xfrm>
            <a:off x="2483768" y="326088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Yhteiset hankeavustukset valmisteluun</a:t>
            </a:r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lokakuu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Marraskuu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Syyskuu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853367" y="1516719"/>
            <a:ext cx="543841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Työvaliokunnan ja johtoryhmän kokoukset: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Työvaliokunnan </a:t>
            </a:r>
            <a:r>
              <a:rPr lang="fi-FI" dirty="0" smtClean="0"/>
              <a:t>kokous 2.10.2018 klo 13-16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Johtoryhmän kokouksen suunnittelu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Johtoryhmän kokous 9.10.2018 klo 13-16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Työryhmien tilannekatsaus </a:t>
            </a:r>
            <a:endParaRPr lang="fi-FI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Vaskin kokoelmalinjaukset käsittelyssä?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 smtClean="0"/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Kehittämisavustukset haettava 31.10.2018 mennessä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Turun kirjamessut 5-7.10.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Alueellinen </a:t>
            </a:r>
            <a:r>
              <a:rPr lang="fi-FI" dirty="0"/>
              <a:t>k</a:t>
            </a:r>
            <a:r>
              <a:rPr lang="fi-FI" dirty="0" smtClean="0"/>
              <a:t>ehittämispäivä 17.10 Pori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AKE-hakemuksen käsittely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marraskuu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Joulukuu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Lokakuu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3275856" y="2193507"/>
            <a:ext cx="55211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Työvaliokunnan ja johtoryhmän kokoukset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Työvaliokunnan kokous 6.11.2018 klo 13-16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Johtoryhmän kokouksen valmistelu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Johtoryhmän kokous 20.11.2018 klo 13-16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Vaskin työryhmät, niiden kokoonpanot ja työajat </a:t>
            </a:r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joulukuu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Marraskuu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1835696" y="1988840"/>
            <a:ext cx="70567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Työvaliokunnan ja johtoryhmän kokoukset: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Työvaliokunnan kokous 4.12.2018 klo 13-16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Johtoryhmän kokouksen valmistelu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Johtoryhmän kokous 18.12.2018 klo 13-16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Työvaliokunnan erovuoroisten jäsenten tilalle valittavat uudet jäsenet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mtClean="0"/>
              <a:t>Kustannusten jako/laskutus </a:t>
            </a:r>
            <a:endParaRPr lang="fi-FI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Yhteisten painopisteiden päivittäminen seuraavalle vuodelle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71600" y="116633"/>
            <a:ext cx="7772400" cy="1152127"/>
          </a:xfrm>
        </p:spPr>
        <p:txBody>
          <a:bodyPr/>
          <a:lstStyle/>
          <a:p>
            <a:r>
              <a:rPr lang="fi-FI" smtClean="0"/>
              <a:t>Vaski vuosikello: tammikuu</a:t>
            </a:r>
            <a:endParaRPr lang="fi-FI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8" name="Suorakulmio 7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11" name="Tekstiruutu 10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hlinkClick r:id="rId4" action="ppaction://hlinksldjump"/>
              </a:rPr>
              <a:t>Helmikuu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1835696" y="1916832"/>
            <a:ext cx="687817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Työvaliokunnan ja johtoryhmän kokoukset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Johtoryhmän kokous 23.1.2018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Esittäytyminen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työryhmät </a:t>
            </a:r>
            <a:r>
              <a:rPr lang="fi-FI" dirty="0"/>
              <a:t>ja kuntien maksuosuudet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Työvaliokunnan kokous 31.1.2018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Vaskin vuosikello 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Vaski 10 vuotta -suunnittelua</a:t>
            </a:r>
          </a:p>
          <a:p>
            <a:endParaRPr lang="fi-FI" dirty="0"/>
          </a:p>
          <a:p>
            <a:r>
              <a:rPr lang="fi-FI" dirty="0" smtClean="0"/>
              <a:t>Valmistautuminen kilpailutuksiin:  kirjastokortit, RFID-tunnisteet, automaatit, aineistot</a:t>
            </a:r>
          </a:p>
          <a:p>
            <a:endParaRPr lang="fi-FI" dirty="0"/>
          </a:p>
          <a:p>
            <a:r>
              <a:rPr lang="fi-FI" dirty="0" smtClean="0"/>
              <a:t>Kaarina-talo avattu asiakkaille 28.1.2018</a:t>
            </a:r>
          </a:p>
        </p:txBody>
      </p:sp>
    </p:spTree>
    <p:extLst>
      <p:ext uri="{BB962C8B-B14F-4D97-AF65-F5344CB8AC3E}">
        <p14:creationId xmlns:p14="http://schemas.microsoft.com/office/powerpoint/2010/main" val="118558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77320" y="0"/>
            <a:ext cx="7772400" cy="1152127"/>
          </a:xfrm>
        </p:spPr>
        <p:txBody>
          <a:bodyPr/>
          <a:lstStyle/>
          <a:p>
            <a:r>
              <a:rPr lang="fi-FI" dirty="0" smtClean="0"/>
              <a:t>Vaski vuosikello: helmikuu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5" name="Suorakulmi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Maaliskuu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Tammikuu</a:t>
            </a:r>
            <a:endParaRPr lang="fi-FI"/>
          </a:p>
        </p:txBody>
      </p:sp>
      <p:sp>
        <p:nvSpPr>
          <p:cNvPr id="3" name="Tekstiruutu 2"/>
          <p:cNvSpPr txBox="1"/>
          <p:nvPr/>
        </p:nvSpPr>
        <p:spPr>
          <a:xfrm>
            <a:off x="2045935" y="836712"/>
            <a:ext cx="643830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Johtoryhmän kokous: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Johtoryhmän kokous 27.2.2018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 smtClean="0"/>
              <a:t>Koha</a:t>
            </a:r>
            <a:r>
              <a:rPr lang="fi-FI" dirty="0" smtClean="0"/>
              <a:t>-projektin tilannekatsaus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Vahvuudet näkyväksi – Vaskin tarkastelua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Vaski 10 vuotta suunnittelua työvaliokunnan esityksen pohjalta</a:t>
            </a:r>
            <a:br>
              <a:rPr lang="fi-FI" dirty="0" smtClean="0"/>
            </a:br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Kaarina-talon vihkiäiset 5.2.2018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Kirjastokorttikilpailutus käynnistyy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Kirjastoaineiston kilpailutus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Valtuutukset RFID- ja automaattikilpailutuksiin Turun kulttuurilautakuntaan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Alueellinen kehittämispäivä Porissa 13.2.2018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i-FI" dirty="0"/>
              <a:t>kirjastojen </a:t>
            </a:r>
            <a:r>
              <a:rPr lang="fi-FI" dirty="0" smtClean="0"/>
              <a:t>esittäytyminen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i-FI" dirty="0" smtClean="0"/>
              <a:t>kirjamessutyöryhmän valinta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i-FI" dirty="0" smtClean="0"/>
              <a:t>kevään </a:t>
            </a:r>
            <a:r>
              <a:rPr lang="fi-FI" dirty="0"/>
              <a:t>koulutusten </a:t>
            </a:r>
            <a:r>
              <a:rPr lang="fi-FI" dirty="0" smtClean="0"/>
              <a:t>esittely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i-FI" dirty="0"/>
              <a:t>k</a:t>
            </a:r>
            <a:r>
              <a:rPr lang="fi-FI" dirty="0" smtClean="0"/>
              <a:t>ehittämistehtävään liittyvät yhteydenotot ja vastuut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i-FI" dirty="0"/>
              <a:t>j</a:t>
            </a:r>
            <a:r>
              <a:rPr lang="fi-FI" dirty="0" smtClean="0"/>
              <a:t>oidenkin alueen projektien esittelyä</a:t>
            </a:r>
          </a:p>
          <a:p>
            <a:pPr lvl="1"/>
            <a:endParaRPr lang="fi-FI" dirty="0"/>
          </a:p>
          <a:p>
            <a:endParaRPr lang="fi-FI" b="1" dirty="0" smtClean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71600" y="116632"/>
            <a:ext cx="7772400" cy="881573"/>
          </a:xfrm>
        </p:spPr>
        <p:txBody>
          <a:bodyPr/>
          <a:lstStyle/>
          <a:p>
            <a:r>
              <a:rPr lang="fi-FI" dirty="0" smtClean="0"/>
              <a:t>Vaski vuosikello: maaliskuu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5" name="Suorakulmi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Huhtikuu</a:t>
            </a:r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Helmikuu</a:t>
            </a:r>
            <a:endParaRPr lang="fi-FI"/>
          </a:p>
        </p:txBody>
      </p:sp>
      <p:sp>
        <p:nvSpPr>
          <p:cNvPr id="3" name="Tekstiruutu 2"/>
          <p:cNvSpPr txBox="1"/>
          <p:nvPr/>
        </p:nvSpPr>
        <p:spPr>
          <a:xfrm>
            <a:off x="2655081" y="1340768"/>
            <a:ext cx="58785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Työvaliokunnan ja johtoryhmän kokoukset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13.3. Työvaliokunnan kokous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Painopisteet vuodelle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27.3. Johtoryhmän kokous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Painopisteet vuodelle 2019, toteuma 2017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Vahvuudet näkyviksi – hankkeen esittely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Vaski 10 vuotta – tapahtumasta tiedotus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Yhteisöasiakkaan varaukset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55219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huhtikuu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Toukokuu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Maaliskuu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771800" y="2060848"/>
            <a:ext cx="444371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Työvaliokunnan ja johtoryhmän kokoukset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Työvaliokunnan kokous 10.4.2018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Johtoryhmän kokous Kaarinassa 24.4.2018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Vaski-yhteistyösopimuksen käsittely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Vaskin ja </a:t>
            </a:r>
            <a:r>
              <a:rPr lang="fi-FI" dirty="0" err="1" smtClean="0"/>
              <a:t>Kohan</a:t>
            </a:r>
            <a:r>
              <a:rPr lang="fi-FI" dirty="0" smtClean="0"/>
              <a:t> tilannekatsaus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Verkkomaksaminen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E-lainausalustan hankinta</a:t>
            </a:r>
            <a:br>
              <a:rPr lang="fi-FI" dirty="0" smtClean="0"/>
            </a:br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Vaski täyttää 10 vuotta 16.4.2018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1640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toukokuu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Kesäkuu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Huhtikuu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390385" y="1375641"/>
            <a:ext cx="44904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Työvaliokunnan ja johtoryhmän kokoukset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Työvaliokunnan kokous 22.5.2018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 smtClean="0"/>
              <a:t>Kohan</a:t>
            </a:r>
            <a:r>
              <a:rPr lang="fi-FI" dirty="0" smtClean="0"/>
              <a:t> viestintäsuunnitelman käsittely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Alustava budjetti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Vaskin kehittämispäivä 25.5.2018</a:t>
            </a:r>
            <a:endParaRPr lang="fi-FI" dirty="0"/>
          </a:p>
        </p:txBody>
      </p:sp>
      <p:sp>
        <p:nvSpPr>
          <p:cNvPr id="11" name="Suorakulmio 10"/>
          <p:cNvSpPr/>
          <p:nvPr/>
        </p:nvSpPr>
        <p:spPr>
          <a:xfrm>
            <a:off x="2555776" y="3244541"/>
            <a:ext cx="5537413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Alueellinen kehittämispäivä Turussa 15.5.2018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Vahvuudet näkyväksi – projektin loppuraportti ja </a:t>
            </a:r>
            <a:br>
              <a:rPr lang="fi-FI" dirty="0" smtClean="0"/>
            </a:br>
            <a:r>
              <a:rPr lang="fi-FI" dirty="0" smtClean="0"/>
              <a:t>tulosten esittely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 smtClean="0"/>
              <a:t>Extranetin</a:t>
            </a:r>
            <a:r>
              <a:rPr lang="fi-FI" dirty="0" smtClean="0"/>
              <a:t> uudistus ja muita ajankohtaisia asioita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Digitaitojen kehittäminen – Anu Ojaranta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Tulevat koulutukset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kesäkuu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Heinäkuu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Toukokuu</a:t>
            </a:r>
            <a:endParaRPr lang="fi-FI"/>
          </a:p>
        </p:txBody>
      </p:sp>
      <p:sp>
        <p:nvSpPr>
          <p:cNvPr id="8" name="Suorakulmio 7"/>
          <p:cNvSpPr/>
          <p:nvPr/>
        </p:nvSpPr>
        <p:spPr>
          <a:xfrm>
            <a:off x="2991180" y="1295633"/>
            <a:ext cx="4304640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b="1" dirty="0" smtClean="0"/>
              <a:t>Työvaliokunnan ja johtoryhmän kokoukset:</a:t>
            </a:r>
          </a:p>
          <a:p>
            <a:r>
              <a:rPr lang="fi-FI" dirty="0" smtClean="0"/>
              <a:t>Johtoryhmän kokous 5.6.2018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Hankintaportaali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 smtClean="0"/>
              <a:t>Kohan</a:t>
            </a:r>
            <a:r>
              <a:rPr lang="fi-FI" dirty="0" smtClean="0"/>
              <a:t> tilannekatsaus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Budjetti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Yhteiset kilpailutukset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1640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heinäkuu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Elokuu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Kesäkuu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elokuu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Syyskuu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Heinäkuu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82756" y="1556792"/>
            <a:ext cx="468320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Työvaliokunnan ja johtoryhmän kokoukset: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Työvaliokunnan kokous 28.8. klo 13-16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Johtoryhmän kokouksen valmistelu: </a:t>
            </a:r>
          </a:p>
          <a:p>
            <a:pPr lvl="1"/>
            <a:r>
              <a:rPr lang="fi-FI" dirty="0"/>
              <a:t>	</a:t>
            </a:r>
            <a:r>
              <a:rPr lang="fi-FI" dirty="0" smtClean="0"/>
              <a:t>budjetti, </a:t>
            </a:r>
            <a:r>
              <a:rPr lang="fi-FI" dirty="0" err="1" smtClean="0"/>
              <a:t>Koha</a:t>
            </a:r>
            <a:r>
              <a:rPr lang="fi-FI" dirty="0" smtClean="0"/>
              <a:t>, työryhmät, e-aineistot,</a:t>
            </a:r>
          </a:p>
          <a:p>
            <a:pPr lvl="1"/>
            <a:r>
              <a:rPr lang="fi-FI" dirty="0" smtClean="0"/>
              <a:t>	kehittämispäivän anti, sopimus</a:t>
            </a:r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2977428" y="3322153"/>
            <a:ext cx="4762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Vierailu Porvoon kaupunginkirjastoon 24.8.2018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Tutustuminen </a:t>
            </a:r>
            <a:r>
              <a:rPr lang="fi-FI" dirty="0" err="1" smtClean="0"/>
              <a:t>Kohan</a:t>
            </a:r>
            <a:r>
              <a:rPr lang="fi-FI" dirty="0" smtClean="0"/>
              <a:t> käyttöönottoon ja Helle-kimpan kokemuksiin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dotku_MeetingMaterialDate xmlns="801a4ecc-5c06-4555-9dd1-0bf5b16740cf">2018-09-03T21:00:00+00:00</dotku_MeetingMaterialDate>
    <dotku_MeetingMaterialType xmlns="801a4ecc-5c06-4555-9dd1-0bf5b16740cf">Liite</dotku_MeetingMaterialType>
    <dotku_MeetingMaterialYear xmlns="801a4ecc-5c06-4555-9dd1-0bf5b16740cf">2018</dotku_MeetingMaterialYear>
    <Aihe xmlns="e3c15447-02df-427e-b10d-bcbbd077e98d">Johtoryhmä</Aihe>
    <dotku_Description xmlns="801a4ecc-5c06-4555-9dd1-0bf5b16740cf" xsi:nil="true"/>
    <dotku_Publicity xmlns="801a4ecc-5c06-4555-9dd1-0bf5b16740cf">Julkinen</dotku_Publicity>
    <dotku_ContainsPersonalData xmlns="801a4ecc-5c06-4555-9dd1-0bf5b16740cf">Ei sisällä henkilötietoja</dotku_ContainsPersonalData>
  </documentManagement>
</p:properties>
</file>

<file path=customXml/item3.xml><?xml version="1.0" encoding="utf-8"?>
<?mso-contentType ?>
<SharedContentType xmlns="Microsoft.SharePoint.Taxonomy.ContentTypeSync" SourceId="e907a47a-bef0-4de7-8dab-7bc0f3e3b801" ContentTypeId="0x010100C0195A1B6C5C44E9A6AB38BF336295CE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Kokousaineisto" ma:contentTypeID="0x010100C0195A1B6C5C44E9A6AB38BF336295CE00159AAEFA992F51479BDEF933133913AC" ma:contentTypeVersion="27" ma:contentTypeDescription="Luo uusi asiakirja." ma:contentTypeScope="" ma:versionID="42b65ee3f04f6fbd506f361d349b936e">
  <xsd:schema xmlns:xsd="http://www.w3.org/2001/XMLSchema" xmlns:xs="http://www.w3.org/2001/XMLSchema" xmlns:p="http://schemas.microsoft.com/office/2006/metadata/properties" xmlns:ns2="801a4ecc-5c06-4555-9dd1-0bf5b16740cf" xmlns:ns3="e3c15447-02df-427e-b10d-bcbbd077e98d" xmlns:ns4="http://schemas.microsoft.com/sharepoint/v4" targetNamespace="http://schemas.microsoft.com/office/2006/metadata/properties" ma:root="true" ma:fieldsID="3a11cad7cc59c29480fcc4fa16d749fe" ns2:_="" ns3:_="" ns4:_="">
    <xsd:import namespace="801a4ecc-5c06-4555-9dd1-0bf5b16740cf"/>
    <xsd:import namespace="e3c15447-02df-427e-b10d-bcbbd077e98d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dotku_ContainsPersonalData" minOccurs="0"/>
                <xsd:element ref="ns2:dotku_Publicity"/>
                <xsd:element ref="ns2:dotku_Description" minOccurs="0"/>
                <xsd:element ref="ns2:dotku_MeetingMaterialYear" minOccurs="0"/>
                <xsd:element ref="ns2:dotku_MeetingMaterialDate"/>
                <xsd:element ref="ns2:dotku_MeetingMaterialType"/>
                <xsd:element ref="ns3:Aihe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a4ecc-5c06-4555-9dd1-0bf5b16740cf" elementFormDefault="qualified">
    <xsd:import namespace="http://schemas.microsoft.com/office/2006/documentManagement/types"/>
    <xsd:import namespace="http://schemas.microsoft.com/office/infopath/2007/PartnerControls"/>
    <xsd:element name="dotku_ContainsPersonalData" ma:index="2" nillable="true" ma:displayName="Sisältää henkilötietoja" ma:default="" ma:description="Henkilötietolaki 3 § 1 mom" ma:format="Dropdown" ma:internalName="dotku_ContainsPersonalData">
      <xsd:simpleType>
        <xsd:restriction base="dms:Choice">
          <xsd:enumeration value="Ei sisällä henkilötietoja"/>
          <xsd:enumeration value="Sisältää henkilötietoja"/>
          <xsd:enumeration value="Sisältää arkaluonteisia henkilötietoja"/>
        </xsd:restriction>
      </xsd:simpleType>
    </xsd:element>
    <xsd:element name="dotku_Publicity" ma:index="3" ma:displayName="Julkisuus" ma:default="Julkinen" ma:format="Dropdown" ma:internalName="dotku_Publicity">
      <xsd:simpleType>
        <xsd:restriction base="dms:Choice">
          <xsd:enumeration value="Julkinen"/>
          <xsd:enumeration value="Salassa pidettävä"/>
        </xsd:restriction>
      </xsd:simpleType>
    </xsd:element>
    <xsd:element name="dotku_Description" ma:index="4" nillable="true" ma:displayName="Kuvaus" ma:internalName="dotku_Description">
      <xsd:simpleType>
        <xsd:restriction base="dms:Note">
          <xsd:maxLength value="255"/>
        </xsd:restriction>
      </xsd:simpleType>
    </xsd:element>
    <xsd:element name="dotku_MeetingMaterialYear" ma:index="5" nillable="true" ma:displayName="Vuosi" ma:internalName="dotku_MeetingMaterialYear" ma:readOnly="false">
      <xsd:simpleType>
        <xsd:restriction base="dms:Number"/>
      </xsd:simpleType>
    </xsd:element>
    <xsd:element name="dotku_MeetingMaterialDate" ma:index="6" ma:displayName="Päätös-/kokouspvm" ma:format="DateOnly" ma:internalName="dotku_MeetingMaterialDate">
      <xsd:simpleType>
        <xsd:restriction base="dms:DateTime"/>
      </xsd:simpleType>
    </xsd:element>
    <xsd:element name="dotku_MeetingMaterialType" ma:index="7" ma:displayName="Kokousaineiston tyyppi" ma:format="Dropdown" ma:internalName="dotku_MeetingMaterialType">
      <xsd:simpleType>
        <xsd:restriction base="dms:Choice">
          <xsd:enumeration value="Asia-/esityslista"/>
          <xsd:enumeration value="Liite"/>
          <xsd:enumeration value="Muistio"/>
          <xsd:enumeration value="Oheismateriaali"/>
          <xsd:enumeration value="Päätös"/>
          <xsd:enumeration value="Päätösehdotus"/>
          <xsd:enumeration value="Päätösesitys"/>
          <xsd:enumeration value="Päätöspöytäkirja"/>
          <xsd:enumeration value="Pöytäkirja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c15447-02df-427e-b10d-bcbbd077e98d" elementFormDefault="qualified">
    <xsd:import namespace="http://schemas.microsoft.com/office/2006/documentManagement/types"/>
    <xsd:import namespace="http://schemas.microsoft.com/office/infopath/2007/PartnerControls"/>
    <xsd:element name="Aihe" ma:index="14" ma:displayName="Aihe" ma:format="Dropdown" ma:internalName="Aihe" ma:readOnly="false">
      <xsd:simpleType>
        <xsd:restriction base="dms:Choice">
          <xsd:enumeration value="Johtoryhmä"/>
          <xsd:enumeration value="Työryhmät"/>
          <xsd:enumeration value="Työvaliokunta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88B0F3-E2E8-4F37-A311-629712098E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9817F8-7BE0-4E68-9391-F6155FF10D72}">
  <ds:schemaRefs>
    <ds:schemaRef ds:uri="http://purl.org/dc/elements/1.1/"/>
    <ds:schemaRef ds:uri="http://schemas.microsoft.com/sharepoint/v4"/>
    <ds:schemaRef ds:uri="http://purl.org/dc/terms/"/>
    <ds:schemaRef ds:uri="http://schemas.microsoft.com/office/2006/documentManagement/types"/>
    <ds:schemaRef ds:uri="e3c15447-02df-427e-b10d-bcbbd077e98d"/>
    <ds:schemaRef ds:uri="http://schemas.openxmlformats.org/package/2006/metadata/core-properties"/>
    <ds:schemaRef ds:uri="http://schemas.microsoft.com/office/2006/metadata/properties"/>
    <ds:schemaRef ds:uri="801a4ecc-5c06-4555-9dd1-0bf5b16740cf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79196A5-C8EC-40C5-A136-A1AE957AC461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E9438EB7-19E9-4A2F-B9A9-761150CFAB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1a4ecc-5c06-4555-9dd1-0bf5b16740cf"/>
    <ds:schemaRef ds:uri="e3c15447-02df-427e-b10d-bcbbd077e98d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2764</TotalTime>
  <Words>390</Words>
  <Application>Microsoft Office PowerPoint</Application>
  <PresentationFormat>Näytössä katseltava diaesitys (4:3)</PresentationFormat>
  <Paragraphs>158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Office-teema</vt:lpstr>
      <vt:lpstr>Vaski vuosikello 2018</vt:lpstr>
      <vt:lpstr>Vaski vuosikello: tammikuu</vt:lpstr>
      <vt:lpstr>Vaski vuosikello: helmikuu</vt:lpstr>
      <vt:lpstr>Vaski vuosikello: maaliskuu</vt:lpstr>
      <vt:lpstr>Vaski vuosikello: huhtikuu</vt:lpstr>
      <vt:lpstr>Vaski vuosikello: toukokuu</vt:lpstr>
      <vt:lpstr>Vaski vuosikello: kesäkuu</vt:lpstr>
      <vt:lpstr>Vaski vuosikello: heinäkuu</vt:lpstr>
      <vt:lpstr>Vaski vuosikello: elokuu</vt:lpstr>
      <vt:lpstr>Vaski vuosikello: syyskuu</vt:lpstr>
      <vt:lpstr>Vaski vuosikello: lokakuu</vt:lpstr>
      <vt:lpstr>Vaski vuosikello: marraskuu</vt:lpstr>
      <vt:lpstr>Vaski vuosikello: joulukuu</vt:lpstr>
    </vt:vector>
  </TitlesOfParts>
  <Company>Turun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Vaski vuosikello</dc:title>
  <dc:creator>Nina Koskivaara</dc:creator>
  <cp:lastModifiedBy>Hyyppä Nina</cp:lastModifiedBy>
  <cp:revision>68</cp:revision>
  <cp:lastPrinted>2015-01-20T09:50:28Z</cp:lastPrinted>
  <dcterms:created xsi:type="dcterms:W3CDTF">2012-07-27T11:59:48Z</dcterms:created>
  <dcterms:modified xsi:type="dcterms:W3CDTF">2018-09-06T09:23:47Z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0x010100C0195A1B6C5C44E9A6AB38BF336295CE00159AAEFA992F51479BDEF933133913AC</vt:lpwstr>
  </property>
  <property fmtid="{D5CDD505-2E9C-101B-9397-08002B2CF9AE}" pid="3" name="TurkuDoTku_LanguageTaxHTField0">
    <vt:lpwstr>Suomi|ddab1725-3888-478f-9c8c-3eeceecd16e9</vt:lpwstr>
  </property>
  <property fmtid="{D5CDD505-2E9C-101B-9397-08002B2CF9AE}" pid="4" name="TurkuDoTku_PresentationMaterialType">
    <vt:lpwstr>4;#Diaesitys|29bf125c-3304-4b20-a038-e327a30ca536</vt:lpwstr>
  </property>
  <property fmtid="{D5CDD505-2E9C-101B-9397-08002B2CF9AE}" pid="5" name="TurkuDoTku_Language">
    <vt:lpwstr>3;#Suomi|ddab1725-3888-478f-9c8c-3eeceecd16e9</vt:lpwstr>
  </property>
</Properties>
</file>