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7" r:id="rId8"/>
    <p:sldId id="259" r:id="rId9"/>
    <p:sldId id="25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55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2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212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65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0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31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72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2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2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63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3DB0-FE85-44AD-A305-18AFD64D47BB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D14E-D0B0-4796-A34D-F6AECD77D6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79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Kuvailuryhmä vuonna 2019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1000"/>
              </a:lnSpc>
            </a:pPr>
            <a:endParaRPr lang="fi-FI" dirty="0"/>
          </a:p>
          <a:p>
            <a:pPr>
              <a:lnSpc>
                <a:spcPts val="1000"/>
              </a:lnSpc>
            </a:pPr>
            <a:r>
              <a:rPr lang="fi-FI" sz="2000" dirty="0"/>
              <a:t>Kari Riitta (Naantali)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Lehtikangas Liisa (Salo)</a:t>
            </a:r>
          </a:p>
          <a:p>
            <a:pPr>
              <a:lnSpc>
                <a:spcPts val="1000"/>
              </a:lnSpc>
            </a:pPr>
            <a:r>
              <a:rPr lang="fi-FI" sz="2000"/>
              <a:t>Malila-Kolkka </a:t>
            </a:r>
            <a:r>
              <a:rPr lang="fi-FI" sz="2000" dirty="0"/>
              <a:t>Heli (Kaarina)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Pohjola Heli (Raisio) / Lyts Hannele (Raisio) 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Pyykkö Aki (Turku)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Sorsimo Tiina (Turku)</a:t>
            </a:r>
          </a:p>
          <a:p>
            <a:pPr>
              <a:lnSpc>
                <a:spcPts val="1000"/>
              </a:lnSpc>
            </a:pPr>
            <a:r>
              <a:rPr lang="fi-FI" sz="2000" dirty="0"/>
              <a:t>Viitanen Anna (Turku)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Ryhmä on kokoontunut vuoden aikana neljä kertaa</a:t>
            </a:r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16632"/>
            <a:ext cx="3168352" cy="67415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10495762" y="2694036"/>
            <a:ext cx="1458591" cy="47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Kuvailuryhmän toiminta vuonna 2019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Kuvailusääntöjen muutokset</a:t>
            </a:r>
          </a:p>
          <a:p>
            <a:pPr lvl="2"/>
            <a:r>
              <a:rPr lang="fi-FI" dirty="0"/>
              <a:t>RDA-sääntöjen uudistus on lykkääntynyt</a:t>
            </a:r>
          </a:p>
          <a:p>
            <a:pPr lvl="2"/>
            <a:r>
              <a:rPr lang="fi-FI" dirty="0"/>
              <a:t>Pieniä päivityksiä kuvailuohjeissa jatkuvasti</a:t>
            </a:r>
          </a:p>
          <a:p>
            <a:r>
              <a:rPr lang="fi-FI" dirty="0"/>
              <a:t>Sisällönkuvailussa siirrytty ontologioiden käyttöön</a:t>
            </a:r>
          </a:p>
          <a:p>
            <a:pPr lvl="2"/>
            <a:r>
              <a:rPr lang="fi-FI" dirty="0"/>
              <a:t>YSO-käytössä, </a:t>
            </a:r>
            <a:r>
              <a:rPr lang="fi-FI" dirty="0" err="1"/>
              <a:t>kaunon</a:t>
            </a:r>
            <a:r>
              <a:rPr lang="fi-FI" dirty="0"/>
              <a:t> asiasanoituksessa on siirtymävaihe vielä menossa</a:t>
            </a:r>
          </a:p>
          <a:p>
            <a:r>
              <a:rPr lang="fi-FI" dirty="0"/>
              <a:t>Tuplatietueiden poistoa jatkettu Salossa musiikkitietueiden osalta</a:t>
            </a:r>
          </a:p>
          <a:p>
            <a:r>
              <a:rPr lang="fi-FI" dirty="0" err="1"/>
              <a:t>Kohan</a:t>
            </a:r>
            <a:r>
              <a:rPr lang="fi-FI" dirty="0"/>
              <a:t> kehitystä seurattu: osallistuminen </a:t>
            </a:r>
            <a:r>
              <a:rPr lang="fi-FI" dirty="0" err="1"/>
              <a:t>Koha</a:t>
            </a:r>
            <a:r>
              <a:rPr lang="fi-FI" dirty="0"/>
              <a:t>-Suomen kuvailuryhmän toimintaan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16632"/>
            <a:ext cx="3168352" cy="67415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10495762" y="2694036"/>
            <a:ext cx="1458591" cy="47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Kuvailuryhmän toiminta vuonna 2020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RDA-kuvailusääntöjen uudistus etenee?</a:t>
            </a:r>
          </a:p>
          <a:p>
            <a:r>
              <a:rPr lang="fi-FI" dirty="0"/>
              <a:t>YSA-YSO –konversio omassa tietokannassa?</a:t>
            </a:r>
          </a:p>
          <a:p>
            <a:pPr lvl="2"/>
            <a:r>
              <a:rPr lang="fi-FI" dirty="0"/>
              <a:t>Melinda on jo konvertoitu</a:t>
            </a:r>
          </a:p>
          <a:p>
            <a:r>
              <a:rPr lang="fi-FI" dirty="0"/>
              <a:t>Tuplatietueiden poistoa mahdollisuuksien mukaan</a:t>
            </a:r>
          </a:p>
          <a:p>
            <a:r>
              <a:rPr lang="fi-FI" dirty="0" err="1"/>
              <a:t>Koha</a:t>
            </a:r>
            <a:r>
              <a:rPr lang="fi-FI" dirty="0"/>
              <a:t>?</a:t>
            </a:r>
          </a:p>
          <a:p>
            <a:r>
              <a:rPr lang="fi-FI" dirty="0"/>
              <a:t>Ryhmässä on mukana edustajat kaikista primaarikuvailua tekevistä kirjastoista, nykyiset jäsenet jatkavat</a:t>
            </a:r>
          </a:p>
          <a:p>
            <a:pPr lvl="2"/>
            <a:endParaRPr lang="fi-FI" dirty="0"/>
          </a:p>
          <a:p>
            <a:pPr lvl="2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16632"/>
            <a:ext cx="3168352" cy="67415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10286122" y="2999283"/>
            <a:ext cx="1458591" cy="47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1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0A30A054AC8F424D9F9487D7950F32BE" ma:contentTypeVersion="31" ma:contentTypeDescription="Luo uusi asiakirja." ma:contentTypeScope="" ma:versionID="4c353ce9c234ad7e271c39b4938d4280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b03131df-fdca-4f96-b491-cb071e0af91d" xmlns:ns4="0ba03129-203f-4a21-8a0a-22d85bc53704" xmlns:ns5="http://schemas.microsoft.com/sharepoint/v4" targetNamespace="http://schemas.microsoft.com/office/2006/metadata/properties" ma:root="true" ma:fieldsID="2fe9e341d0a9863019e8029ead497082" ns1:_="" ns2:_="" ns3:_="" ns4:_="" ns5:_="">
    <xsd:import namespace="http://schemas.microsoft.com/sharepoint/v3"/>
    <xsd:import namespace="b7caa62b-7ad8-4ac0-91e3-d215c04b2f01"/>
    <xsd:import namespace="b03131df-fdca-4f96-b491-cb071e0af91d"/>
    <xsd:import namespace="0ba03129-203f-4a21-8a0a-22d85bc5370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4:Aihe"/>
                <xsd:element ref="ns5:IconOverlay" minOccurs="0"/>
                <xsd:element ref="ns4:Vuos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03129-203f-4a21-8a0a-22d85bc53704" elementFormDefault="qualified">
    <xsd:import namespace="http://schemas.microsoft.com/office/2006/documentManagement/types"/>
    <xsd:import namespace="http://schemas.microsoft.com/office/infopath/2007/PartnerControls"/>
    <xsd:element name="Aihe" ma:index="18" ma:displayName="Aihe" ma:format="Dropdown" ma:internalName="Aih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  <xsd:element name="Vuosi" ma:index="20" ma:displayName="Vuosi" ma:format="Dropdown" ma:internalName="Vuosi" ma:readOnly="false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uosi xmlns="0ba03129-203f-4a21-8a0a-22d85bc53704">2017</Vuosi>
    <TurkuDoTku_Publicity xmlns="http://schemas.microsoft.com/sharepoint/v3">Julkinen</TurkuDoTku_Publicity>
    <Aihe xmlns="0ba03129-203f-4a21-8a0a-22d85bc53704">Työryhmät</Aihe>
    <IconOverlay xmlns="http://schemas.microsoft.com/sharepoint/v4" xsi:nil="true"/>
    <TurkuDoTku_Description xmlns="http://schemas.microsoft.com/sharepoint/v3">Kuvailuryhmä</TurkuDoTku_Description>
    <TurkuDoTku_DecisionOrMeetingDate xmlns="http://schemas.microsoft.com/sharepoint/v3">2017-10-17T21:00:00+00:00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TurkuDoTku_MeetingDocumentTypeTaxHTField0>
    <TaxCatchAll xmlns="b03131df-fdca-4f96-b491-cb071e0af91d">
      <Value>9</Value>
    </TaxCatchAll>
  </documentManagement>
</p:properties>
</file>

<file path=customXml/itemProps1.xml><?xml version="1.0" encoding="utf-8"?>
<ds:datastoreItem xmlns:ds="http://schemas.openxmlformats.org/officeDocument/2006/customXml" ds:itemID="{73A61684-ACA4-44CB-9422-979879715C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b03131df-fdca-4f96-b491-cb071e0af91d"/>
    <ds:schemaRef ds:uri="0ba03129-203f-4a21-8a0a-22d85bc5370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262E57-56D9-4583-86E5-0DC66AAF2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25CE59-1644-4679-855D-B0C53A61F1C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916973-E9C9-4358-8AAB-2BADF41022C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8823E31-AFA1-4F50-BB9C-A196ADE772A6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E6253258-C1BE-4628-BDCD-CF366CC6C0CD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03131df-fdca-4f96-b491-cb071e0af91d"/>
    <ds:schemaRef ds:uri="http://schemas.openxmlformats.org/package/2006/metadata/core-properties"/>
    <ds:schemaRef ds:uri="http://schemas.microsoft.com/sharepoint/v4"/>
    <ds:schemaRef ds:uri="0ba03129-203f-4a21-8a0a-22d85bc53704"/>
    <ds:schemaRef ds:uri="b7caa62b-7ad8-4ac0-91e3-d215c04b2f01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127</Words>
  <Application>Microsoft Office PowerPoint</Application>
  <PresentationFormat>Laajakuva</PresentationFormat>
  <Paragraphs>26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Kuvailuryhmä vuonna 2019</vt:lpstr>
      <vt:lpstr>Kuvailuryhmän toiminta vuonna 2019</vt:lpstr>
      <vt:lpstr>Kuvailuryhmän toiminta vuonna 2020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Kuvailuryhmän toiminta vuonna 2017</dc:title>
  <dc:creator>Viitanen Anna</dc:creator>
  <cp:lastModifiedBy>Hyyppä Nina</cp:lastModifiedBy>
  <cp:revision>48</cp:revision>
  <dcterms:created xsi:type="dcterms:W3CDTF">2017-10-10T06:07:05Z</dcterms:created>
  <dcterms:modified xsi:type="dcterms:W3CDTF">2019-12-02T07:59:35Z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0x010100B231D0CFD3F64B10A09B2DADA4F4A7A10018AEEFB4A6F64358AAD5C6B1A79A6CF3000A30A054AC8F424D9F9487D7950F32BE</vt:lpwstr>
  </property>
  <property fmtid="{D5CDD505-2E9C-101B-9397-08002B2CF9AE}" pid="3" name="TurkuDoTku_MeetingDocumentType">
    <vt:lpwstr>9;#Liite|2bf75084-fc5f-437d-8688-7a1f79a9adba</vt:lpwstr>
  </property>
</Properties>
</file>