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1" r:id="rId10"/>
    <p:sldId id="26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9E742C-A250-4705-B6DE-6175CB01E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8AEA39C-C0F9-4D96-8B25-15585F06E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D87E65-12A3-420C-BDE6-2A4C8AE0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ADDE3B-416F-4CCF-ABF0-762DB3CB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6927A0-DFFB-4B6D-8439-238628D5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40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6A98E2-A03B-421B-994D-445BACA2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6C6FD8A-942F-46C1-9D61-4C7CD333D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D71308-BCFD-40A3-A0D7-EFFF7E36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1966A3-8784-46EF-AA1D-AE767B60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92D8FC-C895-4361-9AB0-3D3AAF9F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87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769C5F1-9D61-4A54-8524-EA020F973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F18E963-7B9D-4226-9CBA-09CD9D7AA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4997B0-5A0D-406E-A371-4ECB43ED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60B633-D97B-4CB9-AC4D-322128C0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0EF290-4F93-4297-B63D-7B247598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848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818769-E01C-4487-A3DA-483EF0CF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066DB0-FABD-4F58-A335-0626D3209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2A2981-7567-4714-953A-51FFE182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FAC375-30E0-4305-85C3-525C44C3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71B0C9-EA40-48D2-ABBE-173BBE6E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48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4AF39A-76EA-4594-9DE4-BDB88D56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767AF8-CEDE-49E1-BA74-8249655A6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4A67F-A301-4216-9A42-2CCDE1DB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9E837A-801B-4839-B52B-145E5D9C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48B8AE-12C5-412A-A29A-C1B6B6EF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52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637BFE-DC96-4940-969E-5EB5DEDC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4ED80F-3272-49D8-A01D-0BDAEEF9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F5F63E-F07B-4D6C-ABD2-2538731A3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3D0A0AC-8DEB-4D28-8870-34DF3548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8F3ECB-7A66-4345-8B65-893A981D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5FCF365-0FE3-4403-97F7-DC506C2B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59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3A4641-3513-433A-A8A3-EE0C88D2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62154F8-45AD-485D-A002-F1FBACB8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DB1CC27-9243-4BDE-9C87-F60EDB1A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45E5A4-92C2-4C81-851C-70C00544E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422FB6F-AFEE-44EC-A23E-8D9CA0BCB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DDEB132-9108-4E29-8E12-56EBFAC2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A1BF048-CDD2-4726-AF40-1E074279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9C74CBB-AFE5-46C7-883E-02EB0D69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060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61DFC8-EA81-4BD3-851C-90F744B97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11E9A77-8568-4F40-BCBE-BAAF8E0D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77C01A-251C-438E-9387-332B354D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1652DE6-FBD8-4F82-8F44-1DAE55BD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88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513997-7B10-4CDA-A132-E202F547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2389F38-ED4A-4BE3-92A6-01897030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59AB44-016F-43DC-94B9-91F2AEF4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42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AC9BB-EBE0-468E-B120-7523964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57D588-CB0A-4A8E-AB2A-F79A572AD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319E1A7-F0DF-479C-9301-7B6489DEF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61022D-FAE5-4E86-AA5F-8FE823F6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637021-6292-4FB3-8C1B-F47574DD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12E5C76-95FB-4E5D-82B0-06110BA3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04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6A46F7-A802-45CB-AE45-DDB0A4BC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7F21F93-92CE-487D-AA83-FB1B59A33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4086E32-FA00-4507-AB6A-0D51C80E7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027549-C955-4C90-B6D2-80E34E76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10DE43A-8C85-4F6E-AE6F-9CE50024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2C1F73-4A01-48A7-98E7-ED87EE1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70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288401F-685D-4677-927F-3B95FC28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990030-672F-47DE-A062-925E13384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02C849-0EB4-49D9-9A09-AD17EFF28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E62A-5E0C-4379-847C-A3B6311E9A1B}" type="datetimeFigureOut">
              <a:rPr lang="fi-FI" smtClean="0"/>
              <a:t>3.12.2019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4EEBE4-325E-44FE-B131-FBF81A951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E563FF-EA02-41AE-A606-F2AF9F47E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50A4-C34E-447E-8243-03C0515F56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60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CAD66D-41AA-4A32-B8C9-E93F3CD83D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Vaskin verkkomaksaminen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E3531B8-F16A-42AD-B1BB-ED6B32C7F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2.1.2020 alkaen</a:t>
            </a:r>
          </a:p>
        </p:txBody>
      </p:sp>
    </p:spTree>
    <p:extLst>
      <p:ext uri="{BB962C8B-B14F-4D97-AF65-F5344CB8AC3E}">
        <p14:creationId xmlns:p14="http://schemas.microsoft.com/office/powerpoint/2010/main" val="291038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A49F104C-1BA3-44B7-8AB2-83D6A98B05ED}"/>
              </a:ext>
            </a:extLst>
          </p:cNvPr>
          <p:cNvSpPr txBox="1"/>
          <p:nvPr/>
        </p:nvSpPr>
        <p:spPr>
          <a:xfrm>
            <a:off x="831427" y="5552441"/>
            <a:ext cx="886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fi-FI" dirty="0"/>
              <a:t>Kirjaudu verkkokirjastoon ja siirry Maksut-osioon. Verkkomaksuna maksuja ei voi pilkkoa, vaan kaikki maksetaan kerralla.</a:t>
            </a:r>
            <a:br>
              <a:rPr lang="fi-FI" dirty="0"/>
            </a:br>
            <a:endParaRPr lang="fi-FI" dirty="0"/>
          </a:p>
          <a:p>
            <a:pPr marL="342900" indent="-342900" fontAlgn="base">
              <a:buFont typeface="+mj-lt"/>
              <a:buAutoNum type="arabicPeriod"/>
            </a:pPr>
            <a:r>
              <a:rPr lang="fi-FI" dirty="0"/>
              <a:t>Valitse ”Siirry maksamaan”.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6520001-B2FB-467F-BFD8-5CDEB576B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01" y="0"/>
            <a:ext cx="9183723" cy="555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8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A49F104C-1BA3-44B7-8AB2-83D6A98B05ED}"/>
              </a:ext>
            </a:extLst>
          </p:cNvPr>
          <p:cNvSpPr txBox="1"/>
          <p:nvPr/>
        </p:nvSpPr>
        <p:spPr>
          <a:xfrm>
            <a:off x="1854200" y="5391956"/>
            <a:ext cx="774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 startAt="3"/>
            </a:pPr>
            <a:r>
              <a:rPr lang="fi-FI" dirty="0"/>
              <a:t>Hyväksy tietojen siirto painamalla ”Hyväksy”.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584039F-90EF-4564-9CAF-B31205E48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380015"/>
            <a:ext cx="7742930" cy="448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8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A49F104C-1BA3-44B7-8AB2-83D6A98B05ED}"/>
              </a:ext>
            </a:extLst>
          </p:cNvPr>
          <p:cNvSpPr txBox="1"/>
          <p:nvPr/>
        </p:nvSpPr>
        <p:spPr>
          <a:xfrm>
            <a:off x="1470967" y="5391956"/>
            <a:ext cx="7012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 startAt="4"/>
            </a:pPr>
            <a:r>
              <a:rPr lang="fi-FI" dirty="0"/>
              <a:t>Valitse maksutapa painamalla kuvaketta. Siirryt valitsemasi maksutavan omaan maksuprosessiin.</a:t>
            </a:r>
            <a:br>
              <a:rPr lang="fi-FI" dirty="0"/>
            </a:br>
            <a:endParaRPr lang="fi-FI" dirty="0"/>
          </a:p>
          <a:p>
            <a:pPr marL="342900" indent="-342900" fontAlgn="base">
              <a:buFont typeface="+mj-lt"/>
              <a:buAutoNum type="arabicPeriod" startAt="4"/>
            </a:pPr>
            <a:r>
              <a:rPr lang="fi-FI" dirty="0"/>
              <a:t>Maksun saajana on Turun kaupunki. Palveluntarjoajana on </a:t>
            </a:r>
            <a:r>
              <a:rPr lang="fi-FI" dirty="0" err="1"/>
              <a:t>Paytrail</a:t>
            </a:r>
            <a:r>
              <a:rPr lang="fi-FI" dirty="0"/>
              <a:t>. Maksut jyvitetään kunnille lainaajakirjaston mukaisesti.</a:t>
            </a:r>
          </a:p>
          <a:p>
            <a:pPr marL="342900" indent="-342900" fontAlgn="base">
              <a:buFont typeface="+mj-lt"/>
              <a:buAutoNum type="arabicPeriod" startAt="4"/>
            </a:pPr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C3F6AD0-4681-4FB6-A930-399091933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67" y="70969"/>
            <a:ext cx="7012633" cy="509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7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A49F104C-1BA3-44B7-8AB2-83D6A98B05ED}"/>
              </a:ext>
            </a:extLst>
          </p:cNvPr>
          <p:cNvSpPr txBox="1"/>
          <p:nvPr/>
        </p:nvSpPr>
        <p:spPr>
          <a:xfrm>
            <a:off x="2616200" y="5391956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dirty="0"/>
              <a:t>Esimerkki maksamisesta Visalla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FCC4A5E-3A14-4CC6-91F0-70FB819BB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662" y="330201"/>
            <a:ext cx="6296216" cy="47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A49F104C-1BA3-44B7-8AB2-83D6A98B05ED}"/>
              </a:ext>
            </a:extLst>
          </p:cNvPr>
          <p:cNvSpPr txBox="1"/>
          <p:nvPr/>
        </p:nvSpPr>
        <p:spPr>
          <a:xfrm>
            <a:off x="1303482" y="5607856"/>
            <a:ext cx="931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 startAt="6"/>
            </a:pPr>
            <a:r>
              <a:rPr lang="fi-FI" dirty="0"/>
              <a:t>Onnistuneen maksutapahtuman jälkeen siirryt takaisin verkkokirjastoon ja maksut ovat poistuneet.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714666F2-9A58-4D20-87BB-D514BE81B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482" y="127627"/>
            <a:ext cx="8847587" cy="52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1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sitys- ja koulutusaineisto" ma:contentTypeID="0x01010064614A6ADD554301B9A3FBA1BCE52C0700592ABBCFC388DE43BA58BD7B50D5788B" ma:contentTypeVersion="22" ma:contentTypeDescription="Luo uusi asiakirja." ma:contentTypeScope="" ma:versionID="c5c9b4e47709b308d3d190dc15a7eff5">
  <xsd:schema xmlns:xsd="http://www.w3.org/2001/XMLSchema" xmlns:xs="http://www.w3.org/2001/XMLSchema" xmlns:p="http://schemas.microsoft.com/office/2006/metadata/properties" xmlns:ns2="801a4ecc-5c06-4555-9dd1-0bf5b16740cf" targetNamespace="http://schemas.microsoft.com/office/2006/metadata/properties" ma:root="true" ma:fieldsID="b27df3e929696a21f12b5c55e1e700a8" ns2:_="">
    <xsd:import namespace="801a4ecc-5c06-4555-9dd1-0bf5b16740cf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PresentationDate"/>
                <xsd:element ref="ns2:dotku_EventName" minOccurs="0"/>
                <xsd:element ref="ns2:dotku_Creator" minOccurs="0"/>
                <xsd:element ref="ns2:dotku_Presenter"/>
                <xsd:element ref="ns2:dotku_Presentation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scription="Henkilötietolaki 3 § 1 mom" ma:format="Dropdown" ma:internalName="dotku_Contains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 ma:readOnly="false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 ma:readOnly="false">
      <xsd:simpleType>
        <xsd:restriction base="dms:Note">
          <xsd:maxLength value="255"/>
        </xsd:restriction>
      </xsd:simpleType>
    </xsd:element>
    <xsd:element name="dotku_PresentationDate" ma:index="5" ma:displayName="Esityspvm" ma:format="DateOnly" ma:internalName="dotku_PresentationDate" ma:readOnly="false">
      <xsd:simpleType>
        <xsd:restriction base="dms:DateTime"/>
      </xsd:simpleType>
    </xsd:element>
    <xsd:element name="dotku_EventName" ma:index="6" nillable="true" ma:displayName="Tilaisuuden nimi" ma:internalName="dotku_EventName" ma:readOnly="false">
      <xsd:simpleType>
        <xsd:restriction base="dms:Note">
          <xsd:maxLength value="255"/>
        </xsd:restriction>
      </xsd:simpleType>
    </xsd:element>
    <xsd:element name="dotku_Creator" ma:index="7" nillable="true" ma:displayName="Tekijä" ma:description="Sukunimi Etunimi" ma:internalName="dotku_Creator" ma:readOnly="false">
      <xsd:simpleType>
        <xsd:restriction base="dms:Text">
          <xsd:maxLength value="100"/>
        </xsd:restriction>
      </xsd:simpleType>
    </xsd:element>
    <xsd:element name="dotku_Presenter" ma:index="8" ma:displayName="Esittäjä" ma:description="Sukunimi Etunimi" ma:internalName="dotku_Presenter" ma:readOnly="false">
      <xsd:simpleType>
        <xsd:restriction base="dms:Text">
          <xsd:maxLength value="255"/>
        </xsd:restriction>
      </xsd:simpleType>
    </xsd:element>
    <xsd:element name="dotku_PresentationType" ma:index="9" ma:displayName="Esitys- ja koulutusaineiston tyyppi" ma:format="Dropdown" ma:internalName="dotku_PresentationType" ma:readOnly="false">
      <xsd:simpleType>
        <xsd:restriction base="dms:Choice">
          <xsd:enumeration value="Esitysaineisto"/>
          <xsd:enumeration value="Koulutusaineisto"/>
          <xsd:enumeration value="Ohjelma"/>
          <xsd:enumeration value="Puh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e907a47a-bef0-4de7-8dab-7bc0f3e3b801" ContentTypeId="0x01010064614A6ADD554301B9A3FBA1BCE52C07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EventName xmlns="801a4ecc-5c06-4555-9dd1-0bf5b16740cf" xsi:nil="true"/>
    <dotku_Creator xmlns="801a4ecc-5c06-4555-9dd1-0bf5b16740cf" xsi:nil="true"/>
    <dotku_PresentationDate xmlns="801a4ecc-5c06-4555-9dd1-0bf5b16740cf">2019-12-02T22:00:00+00:00</dotku_PresentationDate>
    <dotku_Description xmlns="801a4ecc-5c06-4555-9dd1-0bf5b16740cf" xsi:nil="true"/>
    <dotku_Presenter xmlns="801a4ecc-5c06-4555-9dd1-0bf5b16740cf">Susanna Sandell</dotku_Presenter>
    <dotku_Publicity xmlns="801a4ecc-5c06-4555-9dd1-0bf5b16740cf">Julkinen</dotku_Publicity>
    <dotku_PresentationType xmlns="801a4ecc-5c06-4555-9dd1-0bf5b16740cf">Esitysaineisto</dotku_PresentationType>
    <dotku_ContainsPersonalData xmlns="801a4ecc-5c06-4555-9dd1-0bf5b16740cf" xsi:nil="true"/>
  </documentManagement>
</p:properties>
</file>

<file path=customXml/itemProps1.xml><?xml version="1.0" encoding="utf-8"?>
<ds:datastoreItem xmlns:ds="http://schemas.openxmlformats.org/officeDocument/2006/customXml" ds:itemID="{48F677AD-381C-4EA9-89A3-339CEB7EE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912F67-7C59-49AE-AA13-9EF23C89C5C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45FB4EA-3BAB-4E4B-BD03-A940D88FDF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009D7FC-A22E-4CF3-90B4-A5D48E96143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01a4ecc-5c06-4555-9dd1-0bf5b16740cf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53</Words>
  <Application>Microsoft Office PowerPoint</Application>
  <PresentationFormat>Laajakuva</PresentationFormat>
  <Paragraphs>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Vaskin verkkomaksaminen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Vaskin verkkomaksaminen</dc:title>
  <dc:creator>Sandell Susanna</dc:creator>
  <cp:lastModifiedBy>Sandell Susanna</cp:lastModifiedBy>
  <cp:revision>6</cp:revision>
  <dcterms:created xsi:type="dcterms:W3CDTF">2019-12-03T08:46:07Z</dcterms:created>
  <dcterms:modified xsi:type="dcterms:W3CDTF">2019-12-03T11:20:18Z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0x01010064614A6ADD554301B9A3FBA1BCE52C0700592ABBCFC388DE43BA58BD7B50D5788B</vt:lpwstr>
  </property>
</Properties>
</file>