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5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EB6FE-5984-45BD-8F54-0C3497B9F8AD}" v="11" dt="2020-11-10T07:03:51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55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2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212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65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0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31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72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2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2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63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3DB0-FE85-44AD-A305-18AFD64D47BB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79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Kuvailuryhmä vuonna 2020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1000"/>
              </a:lnSpc>
            </a:pPr>
            <a:endParaRPr lang="fi-FI" dirty="0"/>
          </a:p>
          <a:p>
            <a:pPr>
              <a:lnSpc>
                <a:spcPts val="1000"/>
              </a:lnSpc>
            </a:pPr>
            <a:r>
              <a:rPr lang="fi-FI" sz="2000" dirty="0"/>
              <a:t>Kari Riitta (Naantali)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Lehtikangas Liisa (Salo)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Malila-Kolkka Heli (Kaarina) / Päivi </a:t>
            </a:r>
            <a:r>
              <a:rPr lang="fi-FI" sz="2000" dirty="0" err="1"/>
              <a:t>Svala</a:t>
            </a:r>
            <a:r>
              <a:rPr lang="fi-FI" sz="2000" dirty="0"/>
              <a:t> (Kaarina)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Pohjola Heli (Raisio)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Pyykkö Aki (Turku)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Sorsimo Tiina (Turku)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Viitanen Anna (Turku)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Ryhmä on kokoontunut marraskuuhun mennessä viisi kertaa</a:t>
            </a:r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16632"/>
            <a:ext cx="3168352" cy="67415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10495762" y="2694036"/>
            <a:ext cx="1458591" cy="47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Kuvailuryhmän toiminta vuonna 2020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Kohan</a:t>
            </a:r>
            <a:r>
              <a:rPr lang="fi-FI" dirty="0"/>
              <a:t> käyttöönoton valmistelut</a:t>
            </a:r>
          </a:p>
          <a:p>
            <a:pPr lvl="2"/>
            <a:r>
              <a:rPr lang="fi-FI" dirty="0"/>
              <a:t>Vaskin luokituksen yhtenäistäminen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Musiikin tuplatietueiden läpikäyntiä jatkettu edelleen Salossa</a:t>
            </a:r>
          </a:p>
          <a:p>
            <a:r>
              <a:rPr lang="fi-FI" dirty="0"/>
              <a:t>RDA-kuvailusääntöjen uudistus on lykkääntynyt</a:t>
            </a:r>
            <a:endParaRPr lang="fi-FI" dirty="0">
              <a:cs typeface="Calibri"/>
            </a:endParaRPr>
          </a:p>
          <a:p>
            <a:r>
              <a:rPr lang="fi-FI" dirty="0"/>
              <a:t>Kuvailun ohjeistuksessa tapahtuneiden pienempien muutosten seuraaminen</a:t>
            </a:r>
          </a:p>
          <a:p>
            <a:pPr marL="0" indent="0">
              <a:buNone/>
            </a:pPr>
            <a:endParaRPr lang="fi-FI" dirty="0"/>
          </a:p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16632"/>
            <a:ext cx="3168352" cy="67415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10495762" y="2694036"/>
            <a:ext cx="1458591" cy="47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Kuvailuryhmän toiminta vuonna 2021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Kohan</a:t>
            </a:r>
            <a:r>
              <a:rPr lang="fi-FI" dirty="0"/>
              <a:t> käyttöönotto</a:t>
            </a:r>
          </a:p>
          <a:p>
            <a:pPr lvl="2"/>
            <a:r>
              <a:rPr lang="fi-FI" dirty="0"/>
              <a:t>Kuvailutietojen konversio</a:t>
            </a:r>
          </a:p>
          <a:p>
            <a:pPr lvl="2"/>
            <a:r>
              <a:rPr lang="fi-FI" dirty="0"/>
              <a:t>Yhtenäinen luokitus käyttöön</a:t>
            </a:r>
          </a:p>
          <a:p>
            <a:pPr lvl="2"/>
            <a:r>
              <a:rPr lang="fi-FI" dirty="0"/>
              <a:t>Muutokset käytännön kuvailutyössä</a:t>
            </a:r>
          </a:p>
          <a:p>
            <a:r>
              <a:rPr lang="fi-FI" dirty="0"/>
              <a:t>RDA-kuvailusääntöjen uudistus etenee (hitaasti)</a:t>
            </a:r>
            <a:endParaRPr lang="fi-FI" dirty="0">
              <a:cs typeface="Calibri"/>
            </a:endParaRPr>
          </a:p>
          <a:p>
            <a:r>
              <a:rPr lang="fi-FI" dirty="0"/>
              <a:t>Ryhmässä edustajat kaikista primaarikuvailua tekevistä kirjastoista</a:t>
            </a:r>
            <a:endParaRPr lang="fi-FI" dirty="0">
              <a:cs typeface="Calibri"/>
            </a:endParaRPr>
          </a:p>
          <a:p>
            <a:pPr lvl="2"/>
            <a:r>
              <a:rPr lang="fi-FI" dirty="0">
                <a:cs typeface="Calibri"/>
              </a:rPr>
              <a:t>Turusta Tiina Sorsimon tilalle Risto Mikkonen</a:t>
            </a:r>
          </a:p>
          <a:p>
            <a:pPr lvl="2"/>
            <a:r>
              <a:rPr lang="fi-FI" dirty="0">
                <a:cs typeface="Calibri"/>
              </a:rPr>
              <a:t>Muut nykyiset jäsenet jatkavat</a:t>
            </a:r>
          </a:p>
          <a:p>
            <a:pPr lvl="2"/>
            <a:endParaRPr lang="fi-FI" dirty="0"/>
          </a:p>
          <a:p>
            <a:pPr lvl="2"/>
            <a:endParaRPr lang="fi-FI" dirty="0">
              <a:cs typeface="Calibri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16632"/>
            <a:ext cx="3168352" cy="67415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10286122" y="2999283"/>
            <a:ext cx="1458591" cy="47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1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4" ma:contentTypeDescription="Luo uusi asiakirja." ma:contentTypeScope="" ma:versionID="ac9d69eeb88c2dd29401de2c4e94455c">
  <xsd:schema xmlns:xsd="http://www.w3.org/2001/XMLSchema" xmlns:xs="http://www.w3.org/2001/XMLSchema" xmlns:p="http://schemas.microsoft.com/office/2006/metadata/properties" xmlns:ns2="d54335ee-452e-4385-9b9c-270f8dade7fd" targetNamespace="http://schemas.microsoft.com/office/2006/metadata/properties" ma:root="true" ma:fieldsID="30b832616f8df826eaa5c2bcb790a796" ns2:_="">
    <xsd:import namespace="d54335ee-452e-4385-9b9c-270f8dade7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262E57-56D9-4583-86E5-0DC66AAF23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53258-C1BE-4628-BDCD-CF366CC6C0CD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d54335ee-452e-4385-9b9c-270f8dade7fd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C0BC954-665F-4317-90A7-24C0863E39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335ee-452e-4385-9b9c-270f8dade7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113</Words>
  <Application>Microsoft Office PowerPoint</Application>
  <PresentationFormat>Laajakuva</PresentationFormat>
  <Paragraphs>27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Kuvailuryhmä vuonna 2020</vt:lpstr>
      <vt:lpstr>Kuvailuryhmän toiminta vuonna 2020</vt:lpstr>
      <vt:lpstr>Kuvailuryhmän toiminta vuonna 2021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Kuvailuryhmän toiminta vuonna 2017</dc:title>
  <dc:creator>Viitanen Anna</dc:creator>
  <cp:lastModifiedBy>Hyyppä Nina</cp:lastModifiedBy>
  <cp:revision>90</cp:revision>
  <dcterms:created xsi:type="dcterms:W3CDTF">2017-10-10T06:07:05Z</dcterms:created>
  <dcterms:modified xsi:type="dcterms:W3CDTF">2020-11-10T07:27:07Z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  <property fmtid="{D5CDD505-2E9C-101B-9397-08002B2CF9AE}" pid="3" name="TurkuDoTku_MeetingDocumentType">
    <vt:lpwstr>9;#Liite|2bf75084-fc5f-437d-8688-7a1f79a9adba</vt:lpwstr>
  </property>
</Properties>
</file>