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45344-3EA5-47D3-B2B7-9A35C6EAC88C}" v="24" dt="2021-03-22T12:00:04.565"/>
    <p1510:client id="{61D453BE-6518-4B5D-9C6F-7D91C0322A7C}" v="8" dt="2021-03-22T12:06:45.063"/>
    <p1510:client id="{900C5F57-4234-4E6B-BC9B-AD6F7ACC168A}" v="342" dt="2021-03-22T14:02:32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2AC2C7-34DD-40A5-88F4-238151216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ABD3E68-C77F-4CDA-841A-4034CCA55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D6EF0B-A1BA-4A8B-9081-9F2343CF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A46D3C-7792-40F9-8EF7-79858883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5BFCD1-8D02-4B9A-8957-76713D6E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16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E401A6-C385-408A-ACEA-22D2FF85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25228F-D4A2-4820-AF48-BE1334DA7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DED33A-F34A-4762-9A53-E64B5EAD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BDD844-1E62-46CD-8B07-25F1DD88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32BB05-6FD4-4157-A09E-AEC15B90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14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C25140C-F061-4866-A520-708A71889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7C517E7-F454-4F61-B1BD-FB8B81504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63CAB6-C39F-468B-8611-1DA9FB08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88777F-20C4-4007-B6BC-0E1DAAEDA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44601E-2232-466F-B84B-3BD09CEC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9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B000B2-B183-466D-9F26-58D8C2DC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81A4ED-D9F8-4CB2-AC8E-A708E447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665EC2-97FA-48BB-A23A-8E987648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E452CE-2372-4D7F-BE44-5342FDAD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AF6108-5EAA-45C8-A552-DD6BDC0C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52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AB63D1-F9C1-4C8B-9D7B-C727E59D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F20E0A-46F9-4F45-A4AA-1F4BBBB5B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4F4DB9-9703-4B59-9ED0-7769DA68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3E47A3-F3B2-4B0B-88B8-3F187A21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16204F-6CD1-4055-9EC7-312FE422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247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E92C5A-F3AF-4105-B51A-7E8347C6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6AD2D0-D994-47C7-B16D-401412C51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4A4DEDA-54CA-4F10-BDC5-E65ACE364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328ED9-1BFE-46B4-ABB7-699BCAE8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5BE3E84-2516-49A1-ACBD-B9AD9645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E8ED86-33E9-45A9-A39C-2D053A54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715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F4C41E-2DB1-4B82-BBB6-81D2733E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F48254-FB73-4CA7-8539-2BD5A2445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108596-1AEE-4575-BC51-6C0CE2C65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6FD365A-E291-469E-A7D0-103E21C3F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07A79C-1153-4EB1-9E58-45F1E2735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B08B98E-E35E-4324-9A55-B3B0B84B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71E0FA4-ADAA-4EE9-BED9-168D68D4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A9A02D-1211-4E91-A019-08B751B0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5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8CEABF-3239-4663-A409-5FF72257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68BD34D-3EB0-48F8-986B-A0F52B27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FC6228A-266A-4DE8-B397-072CD508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270E7E7-F140-4287-9C75-534C00E4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02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931EC5-9BB0-434C-9023-E8B99741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C6D3E56-2878-4FF2-9102-0BFA9559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3E120F-149C-455C-92CE-E5D8826C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3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46D068-65DD-4D57-A05C-3F4043F8A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242DB9-3FED-459A-A2BA-D8C809BE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2153DD-494C-402C-84F1-B4324DE9E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56D1D5-5018-405A-899F-DE1B8311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CE93BC5-19C8-4D57-8213-85D1965B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90CE9A-B0DC-495F-A11E-638562EE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41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FB56B2-1ACC-47DA-9DEC-A824556B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1539674-C333-41BA-B281-827714EC2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410C95-A0A9-40D7-8702-ADA664704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CC2C00-2DF0-4E07-ACF1-303E144A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470A99-2393-46A0-B617-3EB136CA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A633A4-8A87-46F2-B9F7-BB995ED9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19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39D285B-9E2B-4A87-9085-CDF0666E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FDBD54-6702-4BEC-A5EF-94754592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9FACB0-708C-4168-ADC5-7F006DD42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FF44-B757-4EFC-8103-B08841F69294}" type="datetimeFigureOut">
              <a:rPr lang="fi-FI" smtClean="0"/>
              <a:t>26.3.2021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87F55A-AB63-46BF-9133-C32C5803A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A75B5D-1D1E-49C6-8CED-D1E3BFBC1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36FF-608F-42F3-AA2A-9FB6D36364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34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0E4050-7027-4A0C-BD5B-A736A9F34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4857" y="2624326"/>
            <a:ext cx="3364992" cy="1609345"/>
          </a:xfrm>
        </p:spPr>
        <p:txBody>
          <a:bodyPr>
            <a:normAutofit/>
          </a:bodyPr>
          <a:lstStyle/>
          <a:p>
            <a:pPr algn="l"/>
            <a:r>
              <a:rPr lang="fi-FI" sz="5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Koha-kummit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E99DB5-0B37-4C92-B8A3-A424C1FCA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4857" y="5859094"/>
            <a:ext cx="3364992" cy="443734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26.3.2021</a:t>
            </a:r>
          </a:p>
        </p:txBody>
      </p:sp>
      <p:sp>
        <p:nvSpPr>
          <p:cNvPr id="12" name="Vuokaaviosymboli: Liitin 11">
            <a:extLst>
              <a:ext uri="{FF2B5EF4-FFF2-40B4-BE49-F238E27FC236}">
                <a16:creationId xmlns:a16="http://schemas.microsoft.com/office/drawing/2014/main" id="{D0605853-A93A-422E-9D95-2AFCBA7DB636}"/>
              </a:ext>
            </a:extLst>
          </p:cNvPr>
          <p:cNvSpPr/>
          <p:nvPr/>
        </p:nvSpPr>
        <p:spPr>
          <a:xfrm>
            <a:off x="702907" y="555171"/>
            <a:ext cx="5896946" cy="5747657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514EBDB-A007-4C19-B814-97BD82006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68" y="1527233"/>
            <a:ext cx="5896946" cy="380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4C109-34BD-4764-98C8-7FBB8221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Koha-kummin rooli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DC4A42-8542-441D-86FF-72750BB2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99383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Koha-kummi</a:t>
            </a:r>
          </a:p>
          <a:p>
            <a:pPr lvl="1"/>
            <a:r>
              <a:rPr lang="fi-FI" dirty="0"/>
              <a:t>perehtyy </a:t>
            </a:r>
            <a:r>
              <a:rPr lang="fi-FI" dirty="0" err="1"/>
              <a:t>Kohan</a:t>
            </a:r>
            <a:r>
              <a:rPr lang="fi-FI" dirty="0"/>
              <a:t> toimintaan oma-aloitteisesti</a:t>
            </a:r>
          </a:p>
          <a:p>
            <a:pPr lvl="1"/>
            <a:r>
              <a:rPr lang="fi-FI" dirty="0"/>
              <a:t>toimii helposti tavoitettavana lähitukena oman kirjaston henkilökunnalle</a:t>
            </a:r>
          </a:p>
          <a:p>
            <a:pPr lvl="1"/>
            <a:r>
              <a:rPr lang="fi-FI" dirty="0"/>
              <a:t>huolehtii, että kirjastossa kaikki ovat tutustuneet testiympäristöön, järjestelmän ominaisuuksiin ja koulutusmateriaaleihin jo ennen käyttökatkoa</a:t>
            </a:r>
          </a:p>
          <a:p>
            <a:pPr lvl="1"/>
            <a:r>
              <a:rPr lang="fi-FI" dirty="0"/>
              <a:t>osallistuu Koha-klinikoille ja muihin mahdollisiin </a:t>
            </a:r>
            <a:r>
              <a:rPr lang="fi-FI" dirty="0" err="1"/>
              <a:t>Kohaan</a:t>
            </a:r>
            <a:r>
              <a:rPr lang="fi-FI" dirty="0"/>
              <a:t> liittyviin koulutuksiin ja tilaisuuksiin</a:t>
            </a:r>
          </a:p>
          <a:p>
            <a:pPr lvl="1"/>
            <a:r>
              <a:rPr lang="fi-FI" dirty="0"/>
              <a:t>voi toimia käyttöönoton jälkeen omassa kirjastossaan uusien Koha-käyttäjien perehdyttäjinä</a:t>
            </a:r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C807313C-A7E1-4DB3-BE6B-5F76A383BBAF}"/>
              </a:ext>
            </a:extLst>
          </p:cNvPr>
          <p:cNvSpPr/>
          <p:nvPr/>
        </p:nvSpPr>
        <p:spPr>
          <a:xfrm>
            <a:off x="7506029" y="1825625"/>
            <a:ext cx="3893820" cy="3865588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 descr="Miehen profiili">
            <a:extLst>
              <a:ext uri="{FF2B5EF4-FFF2-40B4-BE49-F238E27FC236}">
                <a16:creationId xmlns:a16="http://schemas.microsoft.com/office/drawing/2014/main" id="{FF81A9A8-7516-49F0-9097-967663E8D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32939" y="2138419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93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4C109-34BD-4764-98C8-7FBB8221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Pulmatilanteet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DC4A42-8542-441D-86FF-72750BB2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9938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Koha-kummi voi kääntyä pulmatilanteissa projektiryhmän puoleen</a:t>
            </a:r>
          </a:p>
          <a:p>
            <a:pPr lvl="1"/>
            <a:r>
              <a:rPr lang="fi-FI" dirty="0"/>
              <a:t>Henkilökunta saa edelleen myös jatkossa kysyä asioita suoraan projektiryhmältä</a:t>
            </a:r>
          </a:p>
          <a:p>
            <a:r>
              <a:rPr lang="fi-FI" dirty="0"/>
              <a:t>Onko tarvetta omalle </a:t>
            </a:r>
            <a:r>
              <a:rPr lang="fi-FI" dirty="0" err="1"/>
              <a:t>Teams</a:t>
            </a:r>
            <a:r>
              <a:rPr lang="fi-FI" dirty="0"/>
              <a:t>-vertaistukiryhmälle?</a:t>
            </a:r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C807313C-A7E1-4DB3-BE6B-5F76A383BBAF}"/>
              </a:ext>
            </a:extLst>
          </p:cNvPr>
          <p:cNvSpPr/>
          <p:nvPr/>
        </p:nvSpPr>
        <p:spPr>
          <a:xfrm>
            <a:off x="7517130" y="1690688"/>
            <a:ext cx="3893820" cy="3865588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Kysymykset">
            <a:extLst>
              <a:ext uri="{FF2B5EF4-FFF2-40B4-BE49-F238E27FC236}">
                <a16:creationId xmlns:a16="http://schemas.microsoft.com/office/drawing/2014/main" id="{A9ADF712-088D-4BBC-B379-75A10D1F1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7200" y="2236642"/>
            <a:ext cx="2773680" cy="277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3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4C109-34BD-4764-98C8-7FBB8221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Itseopiskelun tukena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DC4A42-8542-441D-86FF-72750BB2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9938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Vaski-extranetin testiympäristön kuvaus</a:t>
            </a:r>
          </a:p>
          <a:p>
            <a:r>
              <a:rPr lang="fi-FI" dirty="0" err="1"/>
              <a:t>Liboppi</a:t>
            </a:r>
            <a:r>
              <a:rPr lang="fi-FI" dirty="0"/>
              <a:t>-kurssi</a:t>
            </a:r>
          </a:p>
          <a:p>
            <a:r>
              <a:rPr lang="fi-FI" dirty="0"/>
              <a:t>Koha-kummin on hyvä pyrkiä katsomaan koulutusvideot sitä mukaa kun niitä julkaistaan</a:t>
            </a:r>
          </a:p>
          <a:p>
            <a:r>
              <a:rPr lang="fi-FI" dirty="0"/>
              <a:t>Koha-Suomen ohjeet</a:t>
            </a:r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C807313C-A7E1-4DB3-BE6B-5F76A383BBAF}"/>
              </a:ext>
            </a:extLst>
          </p:cNvPr>
          <p:cNvSpPr/>
          <p:nvPr/>
        </p:nvSpPr>
        <p:spPr>
          <a:xfrm>
            <a:off x="7503959" y="1825625"/>
            <a:ext cx="3893820" cy="3865588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Kirjat">
            <a:extLst>
              <a:ext uri="{FF2B5EF4-FFF2-40B4-BE49-F238E27FC236}">
                <a16:creationId xmlns:a16="http://schemas.microsoft.com/office/drawing/2014/main" id="{4A3D65B8-898C-476E-A252-0CBF13C4B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4359" y="2521909"/>
            <a:ext cx="2473019" cy="247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78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4C109-34BD-4764-98C8-7FBB8221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3471"/>
          </a:xfrm>
        </p:spPr>
        <p:txBody>
          <a:bodyPr>
            <a:normAutofit/>
          </a:bodyPr>
          <a:lstStyle/>
          <a:p>
            <a:pPr algn="ctr"/>
            <a:r>
              <a:rPr lang="fi-FI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Kysymyksiä</a:t>
            </a:r>
            <a:br>
              <a:rPr lang="fi-FI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fi-FI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tai</a:t>
            </a:r>
            <a:br>
              <a:rPr lang="fi-FI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fi-FI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ehdotuksia?</a:t>
            </a:r>
          </a:p>
        </p:txBody>
      </p:sp>
    </p:spTree>
    <p:extLst>
      <p:ext uri="{BB962C8B-B14F-4D97-AF65-F5344CB8AC3E}">
        <p14:creationId xmlns:p14="http://schemas.microsoft.com/office/powerpoint/2010/main" val="426450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1BB4DF794C5FF44BA35EEB42E376A48" ma:contentTypeVersion="11" ma:contentTypeDescription="Luo uusi asiakirja." ma:contentTypeScope="" ma:versionID="2b043b45d3acc383e6826d1d3b92eeba">
  <xsd:schema xmlns:xsd="http://www.w3.org/2001/XMLSchema" xmlns:xs="http://www.w3.org/2001/XMLSchema" xmlns:p="http://schemas.microsoft.com/office/2006/metadata/properties" xmlns:ns2="9c73213b-cf58-4554-94a2-e0fabc1634de" xmlns:ns3="0cdc54b2-85de-4852-9263-659c084fbd42" targetNamespace="http://schemas.microsoft.com/office/2006/metadata/properties" ma:root="true" ma:fieldsID="b8b2c8278c0c54b6a6d24808f8a46b1f" ns2:_="" ns3:_="">
    <xsd:import namespace="9c73213b-cf58-4554-94a2-e0fabc1634de"/>
    <xsd:import namespace="0cdc54b2-85de-4852-9263-659c084fb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3213b-cf58-4554-94a2-e0fabc1634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c54b2-85de-4852-9263-659c084fbd4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802C74-2CE2-490C-8AF7-5368D0A88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3A2D73-28FF-4A1D-AEFB-180BB9D14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73213b-cf58-4554-94a2-e0fabc1634de"/>
    <ds:schemaRef ds:uri="0cdc54b2-85de-4852-9263-659c084fb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6F1C70-4682-4166-B46A-19729DD4BED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0cdc54b2-85de-4852-9263-659c084fbd42"/>
    <ds:schemaRef ds:uri="9c73213b-cf58-4554-94a2-e0fabc1634de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97</Words>
  <Application>Microsoft Office PowerPoint</Application>
  <PresentationFormat>Laajakuva</PresentationFormat>
  <Paragraphs>19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Calibri Light</vt:lpstr>
      <vt:lpstr>Office-teema</vt:lpstr>
      <vt:lpstr>Koha-kummit</vt:lpstr>
      <vt:lpstr>Koha-kummin rooli</vt:lpstr>
      <vt:lpstr>Pulmatilanteet</vt:lpstr>
      <vt:lpstr>Itseopiskelun tukena</vt:lpstr>
      <vt:lpstr>Kysymyksiä tai ehdotuksia?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Koha-klinikka</dc:title>
  <dc:creator>Rajala Anni</dc:creator>
  <cp:lastModifiedBy>Sandell Susanna</cp:lastModifiedBy>
  <cp:revision>10</cp:revision>
  <dcterms:created xsi:type="dcterms:W3CDTF">2020-11-06T11:38:42Z</dcterms:created>
  <dcterms:modified xsi:type="dcterms:W3CDTF">2021-03-26T08:44:30Z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0x01010031BB4DF794C5FF44BA35EEB42E376A48</vt:lpwstr>
  </property>
</Properties>
</file>