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0"/>
  </p:notesMasterIdLst>
  <p:handoutMasterIdLst>
    <p:handoutMasterId r:id="rId11"/>
  </p:handoutMasterIdLst>
  <p:sldIdLst>
    <p:sldId id="256" r:id="rId5"/>
    <p:sldId id="287" r:id="rId6"/>
    <p:sldId id="288" r:id="rId7"/>
    <p:sldId id="289" r:id="rId8"/>
    <p:sldId id="284" r:id="rId9"/>
  </p:sldIdLst>
  <p:sldSz cx="9144000" cy="5143500" type="screen16x9"/>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32"/>
    <a:srgbClr val="3C4962"/>
    <a:srgbClr val="56688C"/>
    <a:srgbClr val="E10069"/>
    <a:srgbClr val="B94B0A"/>
    <a:srgbClr val="9B004B"/>
    <a:srgbClr val="007896"/>
    <a:srgbClr val="3F4E55"/>
    <a:srgbClr val="73C8E3"/>
    <a:srgbClr val="EBD2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87" autoAdjust="0"/>
    <p:restoredTop sz="95209" autoAdjust="0"/>
  </p:normalViewPr>
  <p:slideViewPr>
    <p:cSldViewPr snapToGrid="0">
      <p:cViewPr varScale="1">
        <p:scale>
          <a:sx n="83" d="100"/>
          <a:sy n="83" d="100"/>
        </p:scale>
        <p:origin x="516" y="52"/>
      </p:cViewPr>
      <p:guideLst>
        <p:guide orient="horz" pos="1620"/>
        <p:guide pos="2880"/>
      </p:guideLst>
    </p:cSldViewPr>
  </p:slideViewPr>
  <p:outlineViewPr>
    <p:cViewPr>
      <p:scale>
        <a:sx n="33" d="100"/>
        <a:sy n="33" d="100"/>
      </p:scale>
      <p:origin x="0" y="-1440"/>
    </p:cViewPr>
  </p:outlineViewPr>
  <p:notesTextViewPr>
    <p:cViewPr>
      <p:scale>
        <a:sx n="1" d="1"/>
        <a:sy n="1" d="1"/>
      </p:scale>
      <p:origin x="0" y="0"/>
    </p:cViewPr>
  </p:notesTextViewPr>
  <p:sorterViewPr>
    <p:cViewPr>
      <p:scale>
        <a:sx n="140" d="100"/>
        <a:sy n="140" d="100"/>
      </p:scale>
      <p:origin x="0" y="0"/>
    </p:cViewPr>
  </p:sorter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E9D8A9-75DC-4F3D-BBA4-B78986F06A27}" type="datetimeFigureOut">
              <a:rPr lang="fi-FI" smtClean="0"/>
              <a:t>23.6.2021</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Tree>
    <p:extLst>
      <p:ext uri="{BB962C8B-B14F-4D97-AF65-F5344CB8AC3E}">
        <p14:creationId xmlns:p14="http://schemas.microsoft.com/office/powerpoint/2010/main" val="250386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987E1-4979-4572-AC74-6566E8D1EF81}" type="datetimeFigureOut">
              <a:rPr lang="fi-FI" smtClean="0"/>
              <a:t>23.6.2021</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54999-66A2-4BE8-85E1-E5108854D3D1}" type="slidenum">
              <a:rPr lang="fi-FI" smtClean="0"/>
              <a:t>‹#›</a:t>
            </a:fld>
            <a:endParaRPr lang="fi-FI"/>
          </a:p>
        </p:txBody>
      </p:sp>
    </p:spTree>
    <p:extLst>
      <p:ext uri="{BB962C8B-B14F-4D97-AF65-F5344CB8AC3E}">
        <p14:creationId xmlns:p14="http://schemas.microsoft.com/office/powerpoint/2010/main" val="366551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F54999-66A2-4BE8-85E1-E5108854D3D1}"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835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 ja sisältö - magenta">
    <p:spTree>
      <p:nvGrpSpPr>
        <p:cNvPr id="1" name=""/>
        <p:cNvGrpSpPr/>
        <p:nvPr/>
      </p:nvGrpSpPr>
      <p:grpSpPr>
        <a:xfrm>
          <a:off x="0" y="0"/>
          <a:ext cx="0" cy="0"/>
          <a:chOff x="0" y="0"/>
          <a:chExt cx="0" cy="0"/>
        </a:xfrm>
      </p:grpSpPr>
      <p:sp>
        <p:nvSpPr>
          <p:cNvPr id="2" name="Otsikko 1"/>
          <p:cNvSpPr>
            <a:spLocks noGrp="1"/>
          </p:cNvSpPr>
          <p:nvPr>
            <p:ph type="title"/>
          </p:nvPr>
        </p:nvSpPr>
        <p:spPr>
          <a:xfrm>
            <a:off x="477980" y="714874"/>
            <a:ext cx="7730455" cy="857250"/>
          </a:xfrm>
        </p:spPr>
        <p:txBody>
          <a:bodyPr>
            <a:noAutofit/>
          </a:bodyPr>
          <a:lstStyle>
            <a:lvl1pPr algn="l">
              <a:defRPr sz="2600" b="1">
                <a:latin typeface="Segoe UI Black" panose="020B0A02040204020203" pitchFamily="34" charset="0"/>
                <a:ea typeface="Segoe UI Black" panose="020B0A02040204020203" pitchFamily="34" charset="0"/>
                <a:cs typeface="Segoe UI" panose="020B0502040204020203" pitchFamily="34" charset="0"/>
              </a:defRPr>
            </a:lvl1pPr>
          </a:lstStyle>
          <a:p>
            <a:r>
              <a:rPr lang="fi-FI"/>
              <a:t>Muokkaa perustyyl. napsautt.</a:t>
            </a:r>
          </a:p>
        </p:txBody>
      </p:sp>
      <p:sp>
        <p:nvSpPr>
          <p:cNvPr id="3" name="Sisältö"/>
          <p:cNvSpPr>
            <a:spLocks noGrp="1"/>
          </p:cNvSpPr>
          <p:nvPr>
            <p:ph idx="1"/>
          </p:nvPr>
        </p:nvSpPr>
        <p:spPr>
          <a:xfrm>
            <a:off x="477981" y="1607938"/>
            <a:ext cx="7744692" cy="2958579"/>
          </a:xfrm>
        </p:spPr>
        <p:txBody>
          <a:bodyPr>
            <a:normAutofit/>
          </a:bodyPr>
          <a:lstStyle>
            <a:lvl1pPr marL="0" indent="0">
              <a:buNone/>
              <a:defRPr sz="1600">
                <a:latin typeface="+mj-lt"/>
                <a:ea typeface="Segoe UI" panose="020B0502040204020203" pitchFamily="34" charset="0"/>
                <a:cs typeface="Segoe UI" panose="020B0502040204020203" pitchFamily="34" charset="0"/>
              </a:defRPr>
            </a:lvl1pPr>
            <a:lvl2pPr marL="457200" indent="0">
              <a:buNone/>
              <a:defRPr sz="1600">
                <a:latin typeface="Segoe UI" panose="020B0502040204020203" pitchFamily="34" charset="0"/>
                <a:ea typeface="Segoe UI" panose="020B0502040204020203" pitchFamily="34" charset="0"/>
                <a:cs typeface="Segoe UI" panose="020B0502040204020203" pitchFamily="34" charset="0"/>
              </a:defRPr>
            </a:lvl2pPr>
            <a:lvl3pPr marL="914400" indent="0">
              <a:buNone/>
              <a:defRPr sz="1600">
                <a:latin typeface="Segoe UI" panose="020B0502040204020203" pitchFamily="34" charset="0"/>
                <a:ea typeface="Segoe UI" panose="020B0502040204020203" pitchFamily="34" charset="0"/>
                <a:cs typeface="Segoe UI" panose="020B0502040204020203" pitchFamily="34" charset="0"/>
              </a:defRPr>
            </a:lvl3pPr>
            <a:lvl4pPr marL="1371600" indent="0">
              <a:buNone/>
              <a:defRPr sz="1600">
                <a:latin typeface="Segoe UI" panose="020B0502040204020203" pitchFamily="34" charset="0"/>
                <a:ea typeface="Segoe UI" panose="020B0502040204020203" pitchFamily="34" charset="0"/>
                <a:cs typeface="Segoe UI" panose="020B0502040204020203" pitchFamily="34" charset="0"/>
              </a:defRPr>
            </a:lvl4pPr>
            <a:lvl5pPr marL="1828800" indent="0">
              <a:buNone/>
              <a:defRPr sz="1600">
                <a:latin typeface="Segoe UI" panose="020B0502040204020203" pitchFamily="34" charset="0"/>
                <a:ea typeface="Segoe UI" panose="020B0502040204020203" pitchFamily="34" charset="0"/>
                <a:cs typeface="Segoe UI" panose="020B0502040204020203" pitchFamily="34" charset="0"/>
              </a:defRPr>
            </a:lvl5pPr>
          </a:lstStyle>
          <a:p>
            <a:pPr lvl="0"/>
            <a:r>
              <a:rPr lang="fi-FI"/>
              <a:t>Muokkaa tekstin perustyylejä napsauttamalla</a:t>
            </a:r>
          </a:p>
        </p:txBody>
      </p:sp>
      <p:sp>
        <p:nvSpPr>
          <p:cNvPr id="7" name="Sivupalkki"/>
          <p:cNvSpPr/>
          <p:nvPr userDrawn="1"/>
        </p:nvSpPr>
        <p:spPr>
          <a:xfrm>
            <a:off x="8652164" y="0"/>
            <a:ext cx="491836" cy="5143500"/>
          </a:xfrm>
          <a:prstGeom prst="rect">
            <a:avLst/>
          </a:prstGeom>
          <a:solidFill>
            <a:srgbClr val="E1006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9362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7_Otsikkodia - vihreä tausta">
    <p:spTree>
      <p:nvGrpSpPr>
        <p:cNvPr id="1" name=""/>
        <p:cNvGrpSpPr/>
        <p:nvPr/>
      </p:nvGrpSpPr>
      <p:grpSpPr>
        <a:xfrm>
          <a:off x="0" y="0"/>
          <a:ext cx="0" cy="0"/>
          <a:chOff x="0" y="0"/>
          <a:chExt cx="0" cy="0"/>
        </a:xfrm>
      </p:grpSpPr>
      <p:sp>
        <p:nvSpPr>
          <p:cNvPr id="8" name="Suorakulmio 7"/>
          <p:cNvSpPr/>
          <p:nvPr userDrawn="1"/>
        </p:nvSpPr>
        <p:spPr>
          <a:xfrm>
            <a:off x="0" y="0"/>
            <a:ext cx="9144000" cy="5143500"/>
          </a:xfrm>
          <a:prstGeom prst="rect">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2" name="Otsikko 1"/>
          <p:cNvSpPr>
            <a:spLocks noGrp="1"/>
          </p:cNvSpPr>
          <p:nvPr>
            <p:ph type="ctrTitle"/>
          </p:nvPr>
        </p:nvSpPr>
        <p:spPr>
          <a:xfrm>
            <a:off x="685800" y="2066732"/>
            <a:ext cx="7772400" cy="1286752"/>
          </a:xfrm>
        </p:spPr>
        <p:txBody>
          <a:bodyPr/>
          <a:lstStyle>
            <a:lvl1pPr>
              <a:defRPr>
                <a:solidFill>
                  <a:schemeClr val="bg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408467"/>
            <a:ext cx="7776864" cy="33240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330315" y="4418182"/>
            <a:ext cx="2133600" cy="274637"/>
          </a:xfrm>
          <a:prstGeom prst="rect">
            <a:avLst/>
          </a:prstGeo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a:p>
        </p:txBody>
      </p:sp>
      <p:grpSp>
        <p:nvGrpSpPr>
          <p:cNvPr id="10" name="Ryhmä 9" descr="Oulun logo ja brändilupaus Oulu - Capital of Northern Scandinavia"/>
          <p:cNvGrpSpPr/>
          <p:nvPr userDrawn="1"/>
        </p:nvGrpSpPr>
        <p:grpSpPr>
          <a:xfrm>
            <a:off x="753548" y="4371950"/>
            <a:ext cx="2141162" cy="342333"/>
            <a:chOff x="6679330" y="4496060"/>
            <a:chExt cx="2102869" cy="336211"/>
          </a:xfrm>
          <a:effectLst/>
        </p:grpSpPr>
        <p:pic>
          <p:nvPicPr>
            <p:cNvPr id="11" name="Kuva 10" title="Oulun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79330" y="4575916"/>
              <a:ext cx="844998" cy="227193"/>
            </a:xfrm>
            <a:prstGeom prst="rect">
              <a:avLst/>
            </a:prstGeom>
          </p:spPr>
        </p:pic>
        <p:pic>
          <p:nvPicPr>
            <p:cNvPr id="12" name="Kuva 11" title="Visualisoitu brändilupaus Capital of Northern Scandinavi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12360" y="4496060"/>
              <a:ext cx="969839" cy="336211"/>
            </a:xfrm>
            <a:prstGeom prst="rect">
              <a:avLst/>
            </a:prstGeom>
          </p:spPr>
        </p:pic>
      </p:grpSp>
      <p:pic>
        <p:nvPicPr>
          <p:cNvPr id="9" name="Kuv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02311" y="485075"/>
            <a:ext cx="1455889" cy="548291"/>
          </a:xfrm>
          <a:prstGeom prst="rect">
            <a:avLst/>
          </a:prstGeom>
        </p:spPr>
      </p:pic>
    </p:spTree>
    <p:extLst>
      <p:ext uri="{BB962C8B-B14F-4D97-AF65-F5344CB8AC3E}">
        <p14:creationId xmlns:p14="http://schemas.microsoft.com/office/powerpoint/2010/main" val="241437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5_Otsikkodia - sininen tausta">
    <p:spTree>
      <p:nvGrpSpPr>
        <p:cNvPr id="1" name=""/>
        <p:cNvGrpSpPr/>
        <p:nvPr/>
      </p:nvGrpSpPr>
      <p:grpSpPr>
        <a:xfrm>
          <a:off x="0" y="0"/>
          <a:ext cx="0" cy="0"/>
          <a:chOff x="0" y="0"/>
          <a:chExt cx="0" cy="0"/>
        </a:xfrm>
      </p:grpSpPr>
      <p:sp>
        <p:nvSpPr>
          <p:cNvPr id="8" name="Suorakulmio 7"/>
          <p:cNvSpPr/>
          <p:nvPr userDrawn="1"/>
        </p:nvSpPr>
        <p:spPr>
          <a:xfrm>
            <a:off x="0" y="0"/>
            <a:ext cx="9144000" cy="51435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8688" y="4144421"/>
            <a:ext cx="2761895" cy="801652"/>
          </a:xfrm>
          <a:prstGeom prst="rect">
            <a:avLst/>
          </a:prstGeom>
        </p:spPr>
      </p:pic>
      <p:sp>
        <p:nvSpPr>
          <p:cNvPr id="2" name="Otsikko 1"/>
          <p:cNvSpPr>
            <a:spLocks noGrp="1"/>
          </p:cNvSpPr>
          <p:nvPr>
            <p:ph type="ctrTitle"/>
          </p:nvPr>
        </p:nvSpPr>
        <p:spPr>
          <a:xfrm>
            <a:off x="685800" y="2066732"/>
            <a:ext cx="7772400" cy="1286752"/>
          </a:xfrm>
        </p:spPr>
        <p:txBody>
          <a:bodyPr/>
          <a:lstStyle>
            <a:lvl1pPr>
              <a:defRPr>
                <a:solidFill>
                  <a:schemeClr val="tx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456958"/>
            <a:ext cx="7776864" cy="33240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330315" y="4418182"/>
            <a:ext cx="2133600" cy="274637"/>
          </a:xfrm>
          <a:prstGeom prst="rect">
            <a:avLst/>
          </a:prstGeom>
        </p:spPr>
        <p:txBody>
          <a:bodyPr/>
          <a:lstStyle>
            <a:lvl1pPr algn="r">
              <a:defRPr>
                <a:solidFill>
                  <a:schemeClr val="tx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a:p>
        </p:txBody>
      </p:sp>
      <p:pic>
        <p:nvPicPr>
          <p:cNvPr id="14" name="Kuva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98223" y="521195"/>
            <a:ext cx="1359977" cy="512171"/>
          </a:xfrm>
          <a:prstGeom prst="rect">
            <a:avLst/>
          </a:prstGeom>
        </p:spPr>
      </p:pic>
    </p:spTree>
    <p:extLst>
      <p:ext uri="{BB962C8B-B14F-4D97-AF65-F5344CB8AC3E}">
        <p14:creationId xmlns:p14="http://schemas.microsoft.com/office/powerpoint/2010/main" val="2495445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6_Otsikkodia - oranssi tausta">
    <p:spTree>
      <p:nvGrpSpPr>
        <p:cNvPr id="1" name=""/>
        <p:cNvGrpSpPr/>
        <p:nvPr/>
      </p:nvGrpSpPr>
      <p:grpSpPr>
        <a:xfrm>
          <a:off x="0" y="0"/>
          <a:ext cx="0" cy="0"/>
          <a:chOff x="0" y="0"/>
          <a:chExt cx="0" cy="0"/>
        </a:xfrm>
      </p:grpSpPr>
      <p:sp>
        <p:nvSpPr>
          <p:cNvPr id="8" name="Suorakulmio 7"/>
          <p:cNvSpPr/>
          <p:nvPr userDrawn="1"/>
        </p:nvSpPr>
        <p:spPr>
          <a:xfrm>
            <a:off x="0" y="0"/>
            <a:ext cx="9144000" cy="5143500"/>
          </a:xfrm>
          <a:prstGeom prst="rect">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8688" y="4144421"/>
            <a:ext cx="2761895" cy="801652"/>
          </a:xfrm>
          <a:prstGeom prst="rect">
            <a:avLst/>
          </a:prstGeom>
        </p:spPr>
      </p:pic>
      <p:sp>
        <p:nvSpPr>
          <p:cNvPr id="2" name="Otsikko 1"/>
          <p:cNvSpPr>
            <a:spLocks noGrp="1"/>
          </p:cNvSpPr>
          <p:nvPr>
            <p:ph type="ctrTitle"/>
          </p:nvPr>
        </p:nvSpPr>
        <p:spPr>
          <a:xfrm>
            <a:off x="685800" y="2066732"/>
            <a:ext cx="7772400" cy="1286752"/>
          </a:xfrm>
        </p:spPr>
        <p:txBody>
          <a:bodyPr/>
          <a:lstStyle>
            <a:lvl1pPr>
              <a:defRPr>
                <a:solidFill>
                  <a:schemeClr val="tx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456958"/>
            <a:ext cx="7776864" cy="33240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330315" y="4418182"/>
            <a:ext cx="2133600" cy="274637"/>
          </a:xfrm>
          <a:prstGeom prst="rect">
            <a:avLst/>
          </a:prstGeom>
        </p:spPr>
        <p:txBody>
          <a:bodyPr/>
          <a:lstStyle>
            <a:lvl1pPr algn="r">
              <a:defRPr>
                <a:solidFill>
                  <a:schemeClr val="tx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98223" y="521195"/>
            <a:ext cx="1359977" cy="512171"/>
          </a:xfrm>
          <a:prstGeom prst="rect">
            <a:avLst/>
          </a:prstGeom>
        </p:spPr>
      </p:pic>
    </p:spTree>
    <p:extLst>
      <p:ext uri="{BB962C8B-B14F-4D97-AF65-F5344CB8AC3E}">
        <p14:creationId xmlns:p14="http://schemas.microsoft.com/office/powerpoint/2010/main" val="348187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atin typeface="Segoe UI Black" panose="020B0A02040204020203" pitchFamily="34" charset="0"/>
                <a:ea typeface="Segoe UI Black" panose="020B0A02040204020203" pitchFamily="34" charset="0"/>
              </a:defRPr>
            </a:lvl1p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1324623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368694" y="422399"/>
            <a:ext cx="8527977" cy="781199"/>
          </a:xfrm>
        </p:spPr>
        <p:txBody>
          <a:bodyPr/>
          <a:lstStyle>
            <a:lvl1pPr>
              <a:defRPr>
                <a:latin typeface="Segoe UI Black" panose="020B0A02040204020203" pitchFamily="34" charset="0"/>
                <a:ea typeface="Segoe UI Black" panose="020B0A02040204020203" pitchFamily="34" charset="0"/>
              </a:defRPr>
            </a:lvl1pPr>
          </a:lstStyle>
          <a:p>
            <a:r>
              <a:rPr lang="fi-FI"/>
              <a:t>Muokkaa </a:t>
            </a:r>
            <a:r>
              <a:rPr lang="fi-FI" err="1"/>
              <a:t>perustyyl</a:t>
            </a:r>
            <a:r>
              <a:rPr lang="fi-FI"/>
              <a:t>. </a:t>
            </a:r>
            <a:r>
              <a:rPr lang="fi-FI" err="1"/>
              <a:t>napsautt</a:t>
            </a:r>
            <a:r>
              <a:rPr lang="fi-FI"/>
              <a:t>.</a:t>
            </a:r>
          </a:p>
        </p:txBody>
      </p:sp>
      <p:sp>
        <p:nvSpPr>
          <p:cNvPr id="3" name="Sisällön paikkamerkki 2"/>
          <p:cNvSpPr>
            <a:spLocks noGrp="1"/>
          </p:cNvSpPr>
          <p:nvPr>
            <p:ph sz="half" idx="1"/>
          </p:nvPr>
        </p:nvSpPr>
        <p:spPr>
          <a:xfrm>
            <a:off x="368694" y="1420091"/>
            <a:ext cx="4203305" cy="348441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724399" y="1420091"/>
            <a:ext cx="4038600" cy="348441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588722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60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tsikko ja sisältö - sininen">
    <p:spTree>
      <p:nvGrpSpPr>
        <p:cNvPr id="1" name=""/>
        <p:cNvGrpSpPr/>
        <p:nvPr/>
      </p:nvGrpSpPr>
      <p:grpSpPr>
        <a:xfrm>
          <a:off x="0" y="0"/>
          <a:ext cx="0" cy="0"/>
          <a:chOff x="0" y="0"/>
          <a:chExt cx="0" cy="0"/>
        </a:xfrm>
      </p:grpSpPr>
      <p:sp>
        <p:nvSpPr>
          <p:cNvPr id="2" name="Otsikko 1"/>
          <p:cNvSpPr>
            <a:spLocks noGrp="1"/>
          </p:cNvSpPr>
          <p:nvPr>
            <p:ph type="title"/>
          </p:nvPr>
        </p:nvSpPr>
        <p:spPr>
          <a:xfrm>
            <a:off x="477980" y="714874"/>
            <a:ext cx="7730455" cy="857250"/>
          </a:xfrm>
        </p:spPr>
        <p:txBody>
          <a:bodyPr>
            <a:noAutofit/>
          </a:bodyPr>
          <a:lstStyle>
            <a:lvl1pPr algn="l">
              <a:defRPr sz="2600" b="1">
                <a:latin typeface="Segoe UI Black" panose="020B0A02040204020203" pitchFamily="34" charset="0"/>
                <a:ea typeface="Segoe UI Black" panose="020B0A02040204020203" pitchFamily="34" charset="0"/>
                <a:cs typeface="Segoe UI" panose="020B0502040204020203" pitchFamily="34" charset="0"/>
              </a:defRPr>
            </a:lvl1pPr>
          </a:lstStyle>
          <a:p>
            <a:r>
              <a:rPr lang="fi-FI"/>
              <a:t>Muokkaa perustyyl. napsautt.</a:t>
            </a:r>
          </a:p>
        </p:txBody>
      </p:sp>
      <p:sp>
        <p:nvSpPr>
          <p:cNvPr id="3" name="Sisältö"/>
          <p:cNvSpPr>
            <a:spLocks noGrp="1"/>
          </p:cNvSpPr>
          <p:nvPr>
            <p:ph idx="1"/>
          </p:nvPr>
        </p:nvSpPr>
        <p:spPr>
          <a:xfrm>
            <a:off x="477981" y="1607938"/>
            <a:ext cx="7744692" cy="2958579"/>
          </a:xfrm>
        </p:spPr>
        <p:txBody>
          <a:bodyPr>
            <a:normAutofit/>
          </a:bodyPr>
          <a:lstStyle>
            <a:lvl1pPr marL="0" indent="0">
              <a:buNone/>
              <a:defRPr sz="1600">
                <a:latin typeface="+mj-lt"/>
                <a:ea typeface="Segoe UI" panose="020B0502040204020203" pitchFamily="34" charset="0"/>
                <a:cs typeface="Segoe UI" panose="020B0502040204020203" pitchFamily="34" charset="0"/>
              </a:defRPr>
            </a:lvl1pPr>
            <a:lvl2pPr marL="457200" indent="0">
              <a:buNone/>
              <a:defRPr sz="1600">
                <a:latin typeface="Segoe UI" panose="020B0502040204020203" pitchFamily="34" charset="0"/>
                <a:ea typeface="Segoe UI" panose="020B0502040204020203" pitchFamily="34" charset="0"/>
                <a:cs typeface="Segoe UI" panose="020B0502040204020203" pitchFamily="34" charset="0"/>
              </a:defRPr>
            </a:lvl2pPr>
            <a:lvl3pPr marL="914400" indent="0">
              <a:buNone/>
              <a:defRPr sz="1600">
                <a:latin typeface="Segoe UI" panose="020B0502040204020203" pitchFamily="34" charset="0"/>
                <a:ea typeface="Segoe UI" panose="020B0502040204020203" pitchFamily="34" charset="0"/>
                <a:cs typeface="Segoe UI" panose="020B0502040204020203" pitchFamily="34" charset="0"/>
              </a:defRPr>
            </a:lvl3pPr>
            <a:lvl4pPr marL="1371600" indent="0">
              <a:buNone/>
              <a:defRPr sz="1600">
                <a:latin typeface="Segoe UI" panose="020B0502040204020203" pitchFamily="34" charset="0"/>
                <a:ea typeface="Segoe UI" panose="020B0502040204020203" pitchFamily="34" charset="0"/>
                <a:cs typeface="Segoe UI" panose="020B0502040204020203" pitchFamily="34" charset="0"/>
              </a:defRPr>
            </a:lvl4pPr>
            <a:lvl5pPr marL="1828800" indent="0">
              <a:buNone/>
              <a:defRPr sz="1600">
                <a:latin typeface="Segoe UI" panose="020B0502040204020203" pitchFamily="34" charset="0"/>
                <a:ea typeface="Segoe UI" panose="020B0502040204020203" pitchFamily="34" charset="0"/>
                <a:cs typeface="Segoe UI" panose="020B0502040204020203" pitchFamily="34" charset="0"/>
              </a:defRPr>
            </a:lvl5pPr>
          </a:lstStyle>
          <a:p>
            <a:pPr lvl="0"/>
            <a:r>
              <a:rPr lang="fi-FI"/>
              <a:t>Muokkaa tekstin perustyylejä napsauttamalla</a:t>
            </a:r>
          </a:p>
        </p:txBody>
      </p:sp>
      <p:sp>
        <p:nvSpPr>
          <p:cNvPr id="7" name="Sivupalkki"/>
          <p:cNvSpPr/>
          <p:nvPr userDrawn="1"/>
        </p:nvSpPr>
        <p:spPr>
          <a:xfrm>
            <a:off x="8652164" y="0"/>
            <a:ext cx="491836" cy="51435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47859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Otsikko ja sisältö - oranssi">
    <p:spTree>
      <p:nvGrpSpPr>
        <p:cNvPr id="1" name=""/>
        <p:cNvGrpSpPr/>
        <p:nvPr/>
      </p:nvGrpSpPr>
      <p:grpSpPr>
        <a:xfrm>
          <a:off x="0" y="0"/>
          <a:ext cx="0" cy="0"/>
          <a:chOff x="0" y="0"/>
          <a:chExt cx="0" cy="0"/>
        </a:xfrm>
      </p:grpSpPr>
      <p:sp>
        <p:nvSpPr>
          <p:cNvPr id="2" name="Otsikko 1"/>
          <p:cNvSpPr>
            <a:spLocks noGrp="1"/>
          </p:cNvSpPr>
          <p:nvPr>
            <p:ph type="title"/>
          </p:nvPr>
        </p:nvSpPr>
        <p:spPr>
          <a:xfrm>
            <a:off x="477980" y="714874"/>
            <a:ext cx="7730455" cy="857250"/>
          </a:xfrm>
        </p:spPr>
        <p:txBody>
          <a:bodyPr>
            <a:noAutofit/>
          </a:bodyPr>
          <a:lstStyle>
            <a:lvl1pPr algn="l">
              <a:defRPr sz="2600" b="1">
                <a:latin typeface="Segoe UI Black" panose="020B0A02040204020203" pitchFamily="34" charset="0"/>
                <a:ea typeface="Segoe UI Black" panose="020B0A02040204020203" pitchFamily="34" charset="0"/>
                <a:cs typeface="Segoe UI" panose="020B0502040204020203" pitchFamily="34" charset="0"/>
              </a:defRPr>
            </a:lvl1pPr>
          </a:lstStyle>
          <a:p>
            <a:r>
              <a:rPr lang="fi-FI"/>
              <a:t>Muokkaa perustyyl. napsautt.</a:t>
            </a:r>
          </a:p>
        </p:txBody>
      </p:sp>
      <p:sp>
        <p:nvSpPr>
          <p:cNvPr id="3" name="Sisältö"/>
          <p:cNvSpPr>
            <a:spLocks noGrp="1"/>
          </p:cNvSpPr>
          <p:nvPr>
            <p:ph idx="1"/>
          </p:nvPr>
        </p:nvSpPr>
        <p:spPr>
          <a:xfrm>
            <a:off x="477981" y="1607938"/>
            <a:ext cx="7744692" cy="2958579"/>
          </a:xfrm>
        </p:spPr>
        <p:txBody>
          <a:bodyPr>
            <a:normAutofit/>
          </a:bodyPr>
          <a:lstStyle>
            <a:lvl1pPr marL="0" indent="0">
              <a:buNone/>
              <a:defRPr sz="1600">
                <a:latin typeface="+mj-lt"/>
                <a:ea typeface="Segoe UI" panose="020B0502040204020203" pitchFamily="34" charset="0"/>
                <a:cs typeface="Segoe UI" panose="020B0502040204020203" pitchFamily="34" charset="0"/>
              </a:defRPr>
            </a:lvl1pPr>
            <a:lvl2pPr marL="457200" indent="0">
              <a:buNone/>
              <a:defRPr sz="1600">
                <a:latin typeface="Segoe UI" panose="020B0502040204020203" pitchFamily="34" charset="0"/>
                <a:ea typeface="Segoe UI" panose="020B0502040204020203" pitchFamily="34" charset="0"/>
                <a:cs typeface="Segoe UI" panose="020B0502040204020203" pitchFamily="34" charset="0"/>
              </a:defRPr>
            </a:lvl2pPr>
            <a:lvl3pPr marL="914400" indent="0">
              <a:buNone/>
              <a:defRPr sz="1600">
                <a:latin typeface="Segoe UI" panose="020B0502040204020203" pitchFamily="34" charset="0"/>
                <a:ea typeface="Segoe UI" panose="020B0502040204020203" pitchFamily="34" charset="0"/>
                <a:cs typeface="Segoe UI" panose="020B0502040204020203" pitchFamily="34" charset="0"/>
              </a:defRPr>
            </a:lvl3pPr>
            <a:lvl4pPr marL="1371600" indent="0">
              <a:buNone/>
              <a:defRPr sz="1600">
                <a:latin typeface="Segoe UI" panose="020B0502040204020203" pitchFamily="34" charset="0"/>
                <a:ea typeface="Segoe UI" panose="020B0502040204020203" pitchFamily="34" charset="0"/>
                <a:cs typeface="Segoe UI" panose="020B0502040204020203" pitchFamily="34" charset="0"/>
              </a:defRPr>
            </a:lvl4pPr>
            <a:lvl5pPr marL="1828800" indent="0">
              <a:buNone/>
              <a:defRPr sz="1600">
                <a:latin typeface="Segoe UI" panose="020B0502040204020203" pitchFamily="34" charset="0"/>
                <a:ea typeface="Segoe UI" panose="020B0502040204020203" pitchFamily="34" charset="0"/>
                <a:cs typeface="Segoe UI" panose="020B0502040204020203" pitchFamily="34" charset="0"/>
              </a:defRPr>
            </a:lvl5pPr>
          </a:lstStyle>
          <a:p>
            <a:pPr lvl="0"/>
            <a:r>
              <a:rPr lang="fi-FI"/>
              <a:t>Muokkaa tekstin perustyylejä napsauttamalla</a:t>
            </a:r>
          </a:p>
        </p:txBody>
      </p:sp>
      <p:sp>
        <p:nvSpPr>
          <p:cNvPr id="7" name="Sivupalkki"/>
          <p:cNvSpPr/>
          <p:nvPr userDrawn="1"/>
        </p:nvSpPr>
        <p:spPr>
          <a:xfrm>
            <a:off x="8652164" y="0"/>
            <a:ext cx="491836" cy="5143500"/>
          </a:xfrm>
          <a:prstGeom prst="rect">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88915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Otsikko ja sisältö - vihreä">
    <p:spTree>
      <p:nvGrpSpPr>
        <p:cNvPr id="1" name=""/>
        <p:cNvGrpSpPr/>
        <p:nvPr/>
      </p:nvGrpSpPr>
      <p:grpSpPr>
        <a:xfrm>
          <a:off x="0" y="0"/>
          <a:ext cx="0" cy="0"/>
          <a:chOff x="0" y="0"/>
          <a:chExt cx="0" cy="0"/>
        </a:xfrm>
      </p:grpSpPr>
      <p:sp>
        <p:nvSpPr>
          <p:cNvPr id="2" name="Otsikko 1"/>
          <p:cNvSpPr>
            <a:spLocks noGrp="1"/>
          </p:cNvSpPr>
          <p:nvPr>
            <p:ph type="title"/>
          </p:nvPr>
        </p:nvSpPr>
        <p:spPr>
          <a:xfrm>
            <a:off x="477980" y="714874"/>
            <a:ext cx="7730455" cy="857250"/>
          </a:xfrm>
        </p:spPr>
        <p:txBody>
          <a:bodyPr>
            <a:noAutofit/>
          </a:bodyPr>
          <a:lstStyle>
            <a:lvl1pPr algn="l">
              <a:defRPr sz="2600" b="1">
                <a:latin typeface="Segoe UI Black" panose="020B0A02040204020203" pitchFamily="34" charset="0"/>
                <a:ea typeface="Segoe UI Black" panose="020B0A02040204020203" pitchFamily="34" charset="0"/>
                <a:cs typeface="Segoe UI" panose="020B0502040204020203" pitchFamily="34" charset="0"/>
              </a:defRPr>
            </a:lvl1pPr>
          </a:lstStyle>
          <a:p>
            <a:r>
              <a:rPr lang="fi-FI"/>
              <a:t>Muokkaa perustyyl. napsautt.</a:t>
            </a:r>
          </a:p>
        </p:txBody>
      </p:sp>
      <p:sp>
        <p:nvSpPr>
          <p:cNvPr id="3" name="Sisältö"/>
          <p:cNvSpPr>
            <a:spLocks noGrp="1"/>
          </p:cNvSpPr>
          <p:nvPr>
            <p:ph idx="1"/>
          </p:nvPr>
        </p:nvSpPr>
        <p:spPr>
          <a:xfrm>
            <a:off x="477981" y="1607938"/>
            <a:ext cx="7744692" cy="2958579"/>
          </a:xfrm>
        </p:spPr>
        <p:txBody>
          <a:bodyPr>
            <a:normAutofit/>
          </a:bodyPr>
          <a:lstStyle>
            <a:lvl1pPr marL="0" indent="0">
              <a:buNone/>
              <a:defRPr sz="1600">
                <a:latin typeface="+mj-lt"/>
                <a:ea typeface="Segoe UI" panose="020B0502040204020203" pitchFamily="34" charset="0"/>
                <a:cs typeface="Segoe UI" panose="020B0502040204020203" pitchFamily="34" charset="0"/>
              </a:defRPr>
            </a:lvl1pPr>
            <a:lvl2pPr marL="457200" indent="0">
              <a:buNone/>
              <a:defRPr sz="1600">
                <a:latin typeface="Segoe UI" panose="020B0502040204020203" pitchFamily="34" charset="0"/>
                <a:ea typeface="Segoe UI" panose="020B0502040204020203" pitchFamily="34" charset="0"/>
                <a:cs typeface="Segoe UI" panose="020B0502040204020203" pitchFamily="34" charset="0"/>
              </a:defRPr>
            </a:lvl2pPr>
            <a:lvl3pPr marL="914400" indent="0">
              <a:buNone/>
              <a:defRPr sz="1600">
                <a:latin typeface="Segoe UI" panose="020B0502040204020203" pitchFamily="34" charset="0"/>
                <a:ea typeface="Segoe UI" panose="020B0502040204020203" pitchFamily="34" charset="0"/>
                <a:cs typeface="Segoe UI" panose="020B0502040204020203" pitchFamily="34" charset="0"/>
              </a:defRPr>
            </a:lvl3pPr>
            <a:lvl4pPr marL="1371600" indent="0">
              <a:buNone/>
              <a:defRPr sz="1600">
                <a:latin typeface="Segoe UI" panose="020B0502040204020203" pitchFamily="34" charset="0"/>
                <a:ea typeface="Segoe UI" panose="020B0502040204020203" pitchFamily="34" charset="0"/>
                <a:cs typeface="Segoe UI" panose="020B0502040204020203" pitchFamily="34" charset="0"/>
              </a:defRPr>
            </a:lvl4pPr>
            <a:lvl5pPr marL="1828800" indent="0">
              <a:buNone/>
              <a:defRPr sz="1600">
                <a:latin typeface="Segoe UI" panose="020B0502040204020203" pitchFamily="34" charset="0"/>
                <a:ea typeface="Segoe UI" panose="020B0502040204020203" pitchFamily="34" charset="0"/>
                <a:cs typeface="Segoe UI" panose="020B0502040204020203" pitchFamily="34" charset="0"/>
              </a:defRPr>
            </a:lvl5pPr>
          </a:lstStyle>
          <a:p>
            <a:pPr lvl="0"/>
            <a:r>
              <a:rPr lang="fi-FI"/>
              <a:t>Muokkaa tekstin perustyylejä napsauttamalla</a:t>
            </a:r>
          </a:p>
        </p:txBody>
      </p:sp>
      <p:sp>
        <p:nvSpPr>
          <p:cNvPr id="7" name="Sivupalkki"/>
          <p:cNvSpPr/>
          <p:nvPr userDrawn="1"/>
        </p:nvSpPr>
        <p:spPr>
          <a:xfrm>
            <a:off x="8652164" y="0"/>
            <a:ext cx="491836" cy="5143500"/>
          </a:xfrm>
          <a:prstGeom prst="rect">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67149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Otsikkodia - Tumma taustakuva">
    <p:spTree>
      <p:nvGrpSpPr>
        <p:cNvPr id="1" name=""/>
        <p:cNvGrpSpPr/>
        <p:nvPr/>
      </p:nvGrpSpPr>
      <p:grpSpPr>
        <a:xfrm>
          <a:off x="0" y="0"/>
          <a:ext cx="0" cy="0"/>
          <a:chOff x="0" y="0"/>
          <a:chExt cx="0" cy="0"/>
        </a:xfrm>
      </p:grpSpPr>
      <p:pic>
        <p:nvPicPr>
          <p:cNvPr id="7" name="Picture 2" descr="Kuvituskuva kirjastosta. Näkymä kirjahyllystä." title="Otsikkodian kuva"/>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05"/>
          <a:stretch/>
        </p:blipFill>
        <p:spPr bwMode="auto">
          <a:xfrm flipH="1">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8" name="Suorakulmio 7"/>
          <p:cNvSpPr/>
          <p:nvPr userDrawn="1"/>
        </p:nvSpPr>
        <p:spPr>
          <a:xfrm>
            <a:off x="424543" y="1744824"/>
            <a:ext cx="8238930" cy="2421294"/>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2" name="Otsikko 1"/>
          <p:cNvSpPr>
            <a:spLocks noGrp="1"/>
          </p:cNvSpPr>
          <p:nvPr>
            <p:ph type="ctrTitle"/>
          </p:nvPr>
        </p:nvSpPr>
        <p:spPr>
          <a:xfrm>
            <a:off x="685800" y="2066732"/>
            <a:ext cx="7772400" cy="1286752"/>
          </a:xfrm>
        </p:spPr>
        <p:txBody>
          <a:bodyPr/>
          <a:lstStyle>
            <a:lvl1pPr>
              <a:defRPr>
                <a:solidFill>
                  <a:schemeClr val="bg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567795"/>
            <a:ext cx="7776864" cy="33240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a:t>
            </a:r>
            <a:r>
              <a:rPr lang="fi-FI" err="1"/>
              <a:t>napsautt</a:t>
            </a:r>
            <a:r>
              <a:rPr lang="fi-FI"/>
              <a:t>.</a:t>
            </a:r>
          </a:p>
        </p:txBody>
      </p:sp>
      <p:sp>
        <p:nvSpPr>
          <p:cNvPr id="4" name="Päivämäärän paikkamerkki 3"/>
          <p:cNvSpPr>
            <a:spLocks noGrp="1"/>
          </p:cNvSpPr>
          <p:nvPr>
            <p:ph type="dt" sz="half" idx="10"/>
          </p:nvPr>
        </p:nvSpPr>
        <p:spPr>
          <a:xfrm>
            <a:off x="6330315" y="4418182"/>
            <a:ext cx="2133600" cy="274637"/>
          </a:xfrm>
          <a:prstGeom prst="rect">
            <a:avLst/>
          </a:prstGeo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dirty="0"/>
          </a:p>
        </p:txBody>
      </p:sp>
      <p:grpSp>
        <p:nvGrpSpPr>
          <p:cNvPr id="10" name="Ryhmä 9" descr="Oulun logo ja brändilupaus Oulu - Capital of Northern Scandinavia"/>
          <p:cNvGrpSpPr/>
          <p:nvPr userDrawn="1"/>
        </p:nvGrpSpPr>
        <p:grpSpPr>
          <a:xfrm>
            <a:off x="753548" y="4371950"/>
            <a:ext cx="2141162" cy="342333"/>
            <a:chOff x="6679330" y="4496060"/>
            <a:chExt cx="2102869" cy="336211"/>
          </a:xfrm>
          <a:effectLst>
            <a:outerShdw blurRad="50800" dist="38100" dir="8100000" algn="tr" rotWithShape="0">
              <a:prstClr val="black">
                <a:alpha val="40000"/>
              </a:prstClr>
            </a:outerShdw>
          </a:effectLst>
        </p:grpSpPr>
        <p:pic>
          <p:nvPicPr>
            <p:cNvPr id="11" name="Kuva 10" title="Oulun logo"/>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79330" y="4575916"/>
              <a:ext cx="844998" cy="227193"/>
            </a:xfrm>
            <a:prstGeom prst="rect">
              <a:avLst/>
            </a:prstGeom>
          </p:spPr>
        </p:pic>
        <p:pic>
          <p:nvPicPr>
            <p:cNvPr id="12" name="Kuva 11" title="Visualisoitu brändilupaus Capital of Northern Scandinavi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12360" y="4496060"/>
              <a:ext cx="969839" cy="336211"/>
            </a:xfrm>
            <a:prstGeom prst="rect">
              <a:avLst/>
            </a:prstGeom>
          </p:spPr>
        </p:pic>
      </p:grpSp>
      <p:pic>
        <p:nvPicPr>
          <p:cNvPr id="13" name="Kuva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02311" y="332810"/>
            <a:ext cx="1455889" cy="548291"/>
          </a:xfrm>
          <a:prstGeom prst="rect">
            <a:avLst/>
          </a:prstGeom>
        </p:spPr>
      </p:pic>
    </p:spTree>
    <p:extLst>
      <p:ext uri="{BB962C8B-B14F-4D97-AF65-F5344CB8AC3E}">
        <p14:creationId xmlns:p14="http://schemas.microsoft.com/office/powerpoint/2010/main" val="227066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Otsikkodia - vaaleampi taustakuv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8" name="Suorakulmio 7"/>
          <p:cNvSpPr/>
          <p:nvPr userDrawn="1"/>
        </p:nvSpPr>
        <p:spPr>
          <a:xfrm>
            <a:off x="424543" y="1744824"/>
            <a:ext cx="8238930" cy="2421294"/>
          </a:xfrm>
          <a:prstGeom prst="rect">
            <a:avLst/>
          </a:prstGeom>
          <a:solidFill>
            <a:srgbClr val="3C496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2" name="Otsikko 1"/>
          <p:cNvSpPr>
            <a:spLocks noGrp="1"/>
          </p:cNvSpPr>
          <p:nvPr>
            <p:ph type="ctrTitle"/>
          </p:nvPr>
        </p:nvSpPr>
        <p:spPr>
          <a:xfrm>
            <a:off x="685800" y="2066732"/>
            <a:ext cx="7772400" cy="1286752"/>
          </a:xfrm>
        </p:spPr>
        <p:txBody>
          <a:bodyPr/>
          <a:lstStyle>
            <a:lvl1pPr>
              <a:defRPr>
                <a:solidFill>
                  <a:schemeClr val="bg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567795"/>
            <a:ext cx="7776864" cy="33240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a:t>
            </a:r>
            <a:r>
              <a:rPr lang="fi-FI" err="1"/>
              <a:t>napsautt</a:t>
            </a:r>
            <a:r>
              <a:rPr lang="fi-FI"/>
              <a:t>.</a:t>
            </a:r>
          </a:p>
        </p:txBody>
      </p:sp>
      <p:sp>
        <p:nvSpPr>
          <p:cNvPr id="9" name="Päivämäärän paikkamerkki 3"/>
          <p:cNvSpPr>
            <a:spLocks noGrp="1"/>
          </p:cNvSpPr>
          <p:nvPr>
            <p:ph type="dt" sz="half" idx="10"/>
          </p:nvPr>
        </p:nvSpPr>
        <p:spPr>
          <a:xfrm>
            <a:off x="6330315" y="4418182"/>
            <a:ext cx="2282190" cy="274637"/>
          </a:xfrm>
          <a:prstGeom prst="rect">
            <a:avLst/>
          </a:prstGeo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dirty="0"/>
          </a:p>
        </p:txBody>
      </p:sp>
      <p:grpSp>
        <p:nvGrpSpPr>
          <p:cNvPr id="10" name="Ryhmä 9" descr="Oulun logo ja brändilupaus Oulu - Capital of Northern Scandinavia"/>
          <p:cNvGrpSpPr/>
          <p:nvPr userDrawn="1"/>
        </p:nvGrpSpPr>
        <p:grpSpPr>
          <a:xfrm>
            <a:off x="753548" y="4371950"/>
            <a:ext cx="2141162" cy="342333"/>
            <a:chOff x="6679330" y="4496060"/>
            <a:chExt cx="2102869" cy="336211"/>
          </a:xfrm>
          <a:effectLst>
            <a:outerShdw blurRad="50800" dist="38100" dir="8100000" algn="tr" rotWithShape="0">
              <a:prstClr val="black">
                <a:alpha val="40000"/>
              </a:prstClr>
            </a:outerShdw>
          </a:effectLst>
        </p:grpSpPr>
        <p:pic>
          <p:nvPicPr>
            <p:cNvPr id="11" name="Kuva 10" title="Oulun logo"/>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79330" y="4575916"/>
              <a:ext cx="844998" cy="227193"/>
            </a:xfrm>
            <a:prstGeom prst="rect">
              <a:avLst/>
            </a:prstGeom>
          </p:spPr>
        </p:pic>
        <p:pic>
          <p:nvPicPr>
            <p:cNvPr id="12" name="Kuva 11" title="Visualisoitu brändilupaus Capital of Northern Scandinavi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12360" y="4496060"/>
              <a:ext cx="969839" cy="336211"/>
            </a:xfrm>
            <a:prstGeom prst="rect">
              <a:avLst/>
            </a:prstGeom>
          </p:spPr>
        </p:pic>
      </p:grpSp>
      <p:pic>
        <p:nvPicPr>
          <p:cNvPr id="13" name="Kuva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02311" y="332810"/>
            <a:ext cx="1455889" cy="548291"/>
          </a:xfrm>
          <a:prstGeom prst="rect">
            <a:avLst/>
          </a:prstGeom>
        </p:spPr>
      </p:pic>
    </p:spTree>
    <p:extLst>
      <p:ext uri="{BB962C8B-B14F-4D97-AF65-F5344CB8AC3E}">
        <p14:creationId xmlns:p14="http://schemas.microsoft.com/office/powerpoint/2010/main" val="402452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pic>
        <p:nvPicPr>
          <p:cNvPr id="4" name="Kuva 3"/>
          <p:cNvPicPr>
            <a:picLocks noChangeAspect="1"/>
          </p:cNvPicPr>
          <p:nvPr userDrawn="1"/>
        </p:nvPicPr>
        <p:blipFill rotWithShape="1">
          <a:blip r:embed="rId2" cstate="print">
            <a:extLst>
              <a:ext uri="{28A0092B-C50C-407E-A947-70E740481C1C}">
                <a14:useLocalDpi xmlns:a14="http://schemas.microsoft.com/office/drawing/2010/main" val="0"/>
              </a:ext>
            </a:extLst>
          </a:blip>
          <a:srcRect r="3518"/>
          <a:stretch/>
        </p:blipFill>
        <p:spPr>
          <a:xfrm>
            <a:off x="0" y="0"/>
            <a:ext cx="9144000" cy="5143500"/>
          </a:xfrm>
          <a:prstGeom prst="rect">
            <a:avLst/>
          </a:prstGeom>
        </p:spPr>
      </p:pic>
      <p:pic>
        <p:nvPicPr>
          <p:cNvPr id="15" name="Kuva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3548" y="4399178"/>
            <a:ext cx="2156657" cy="312643"/>
          </a:xfrm>
          <a:prstGeom prst="rect">
            <a:avLst/>
          </a:prstGeom>
        </p:spPr>
      </p:pic>
      <p:sp>
        <p:nvSpPr>
          <p:cNvPr id="2" name="Otsikko 1"/>
          <p:cNvSpPr>
            <a:spLocks noGrp="1"/>
          </p:cNvSpPr>
          <p:nvPr>
            <p:ph type="ctrTitle"/>
          </p:nvPr>
        </p:nvSpPr>
        <p:spPr>
          <a:xfrm>
            <a:off x="685800" y="1131570"/>
            <a:ext cx="4480560" cy="2221914"/>
          </a:xfrm>
        </p:spPr>
        <p:txBody>
          <a:bodyPr/>
          <a:lstStyle>
            <a:lvl1pPr>
              <a:defRPr>
                <a:solidFill>
                  <a:schemeClr val="tx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567795"/>
            <a:ext cx="4482792" cy="33240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a:t>
            </a:r>
            <a:r>
              <a:rPr lang="fi-FI" err="1"/>
              <a:t>napsautt</a:t>
            </a:r>
            <a:r>
              <a:rPr lang="fi-FI"/>
              <a:t>.</a:t>
            </a:r>
          </a:p>
        </p:txBody>
      </p:sp>
      <p:sp>
        <p:nvSpPr>
          <p:cNvPr id="9" name="Päivämäärän paikkamerkki 3"/>
          <p:cNvSpPr>
            <a:spLocks noGrp="1"/>
          </p:cNvSpPr>
          <p:nvPr>
            <p:ph type="dt" sz="half" idx="10"/>
          </p:nvPr>
        </p:nvSpPr>
        <p:spPr>
          <a:xfrm>
            <a:off x="2672715" y="4378175"/>
            <a:ext cx="2282190" cy="274637"/>
          </a:xfrm>
          <a:prstGeom prst="rect">
            <a:avLst/>
          </a:prstGeom>
        </p:spPr>
        <p:txBody>
          <a:bodyPr/>
          <a:lstStyle>
            <a:lvl1pPr algn="r">
              <a:defRPr>
                <a:solidFill>
                  <a:schemeClr val="tx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dirty="0"/>
          </a:p>
        </p:txBody>
      </p:sp>
      <p:pic>
        <p:nvPicPr>
          <p:cNvPr id="16" name="Kuva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3568" y="459630"/>
            <a:ext cx="1359977" cy="512171"/>
          </a:xfrm>
          <a:prstGeom prst="rect">
            <a:avLst/>
          </a:prstGeom>
        </p:spPr>
      </p:pic>
    </p:spTree>
    <p:extLst>
      <p:ext uri="{BB962C8B-B14F-4D97-AF65-F5344CB8AC3E}">
        <p14:creationId xmlns:p14="http://schemas.microsoft.com/office/powerpoint/2010/main" val="282190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Otsikkodia - tummin kuvapohja">
    <p:spTree>
      <p:nvGrpSpPr>
        <p:cNvPr id="1" name=""/>
        <p:cNvGrpSpPr/>
        <p:nvPr/>
      </p:nvGrpSpPr>
      <p:grpSpPr>
        <a:xfrm>
          <a:off x="0" y="0"/>
          <a:ext cx="0" cy="0"/>
          <a:chOff x="0" y="0"/>
          <a:chExt cx="0" cy="0"/>
        </a:xfrm>
      </p:grpSpPr>
      <p:pic>
        <p:nvPicPr>
          <p:cNvPr id="8194" name="Picture 2" descr="Books, Education, Knowledge, Library, Literature"/>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5852"/>
          <a:stretch/>
        </p:blipFill>
        <p:spPr bwMode="auto">
          <a:xfrm>
            <a:off x="0" y="1"/>
            <a:ext cx="9144000" cy="51435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Ryhmä 7" descr="Oulun logo ja brändilupaus Oulu - Capital of Northern Scandinavia"/>
          <p:cNvGrpSpPr/>
          <p:nvPr userDrawn="1"/>
        </p:nvGrpSpPr>
        <p:grpSpPr>
          <a:xfrm>
            <a:off x="753548" y="4371950"/>
            <a:ext cx="2141162" cy="342333"/>
            <a:chOff x="6679330" y="4496060"/>
            <a:chExt cx="2102869" cy="336211"/>
          </a:xfrm>
          <a:effectLst>
            <a:outerShdw blurRad="50800" dist="38100" dir="8100000" algn="tr" rotWithShape="0">
              <a:prstClr val="black">
                <a:alpha val="40000"/>
              </a:prstClr>
            </a:outerShdw>
          </a:effectLst>
        </p:grpSpPr>
        <p:pic>
          <p:nvPicPr>
            <p:cNvPr id="10" name="Kuva 9" title="Oulun logo"/>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79330" y="4575916"/>
              <a:ext cx="844998" cy="227193"/>
            </a:xfrm>
            <a:prstGeom prst="rect">
              <a:avLst/>
            </a:prstGeom>
          </p:spPr>
        </p:pic>
        <p:pic>
          <p:nvPicPr>
            <p:cNvPr id="11" name="Kuva 10" title="Visualisoitu brändilupaus Capital of Northern Scandinavia"/>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12360" y="4496060"/>
              <a:ext cx="969839" cy="336211"/>
            </a:xfrm>
            <a:prstGeom prst="rect">
              <a:avLst/>
            </a:prstGeom>
          </p:spPr>
        </p:pic>
      </p:grpSp>
      <p:sp>
        <p:nvSpPr>
          <p:cNvPr id="2" name="Otsikko 1"/>
          <p:cNvSpPr>
            <a:spLocks noGrp="1"/>
          </p:cNvSpPr>
          <p:nvPr>
            <p:ph type="ctrTitle"/>
          </p:nvPr>
        </p:nvSpPr>
        <p:spPr>
          <a:xfrm>
            <a:off x="3983781" y="1878840"/>
            <a:ext cx="4772890" cy="1824352"/>
          </a:xfr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3982593" y="3754832"/>
            <a:ext cx="4775267" cy="332403"/>
          </a:xfrm>
        </p:spPr>
        <p:txBody>
          <a:bodyPr/>
          <a:lstStyle>
            <a:lvl1pPr marL="0" indent="0" algn="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a:t>
            </a:r>
            <a:r>
              <a:rPr lang="fi-FI" err="1"/>
              <a:t>napsautt</a:t>
            </a:r>
            <a:r>
              <a:rPr lang="fi-FI"/>
              <a:t>.</a:t>
            </a:r>
          </a:p>
        </p:txBody>
      </p:sp>
      <p:sp>
        <p:nvSpPr>
          <p:cNvPr id="9" name="Päivämäärän paikkamerkki 3"/>
          <p:cNvSpPr>
            <a:spLocks noGrp="1"/>
          </p:cNvSpPr>
          <p:nvPr>
            <p:ph type="dt" sz="half" idx="10"/>
          </p:nvPr>
        </p:nvSpPr>
        <p:spPr>
          <a:xfrm>
            <a:off x="6473882" y="4399178"/>
            <a:ext cx="2282190" cy="274637"/>
          </a:xfrm>
          <a:prstGeom prst="rect">
            <a:avLst/>
          </a:prstGeo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dirty="0"/>
          </a:p>
        </p:txBody>
      </p:sp>
      <p:pic>
        <p:nvPicPr>
          <p:cNvPr id="12" name="Kuva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168565" y="665275"/>
            <a:ext cx="1455889" cy="548291"/>
          </a:xfrm>
          <a:prstGeom prst="rect">
            <a:avLst/>
          </a:prstGeom>
        </p:spPr>
      </p:pic>
    </p:spTree>
    <p:extLst>
      <p:ext uri="{BB962C8B-B14F-4D97-AF65-F5344CB8AC3E}">
        <p14:creationId xmlns:p14="http://schemas.microsoft.com/office/powerpoint/2010/main" val="353571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4_Otsikkodia - magenta tausta">
    <p:spTree>
      <p:nvGrpSpPr>
        <p:cNvPr id="1" name=""/>
        <p:cNvGrpSpPr/>
        <p:nvPr/>
      </p:nvGrpSpPr>
      <p:grpSpPr>
        <a:xfrm>
          <a:off x="0" y="0"/>
          <a:ext cx="0" cy="0"/>
          <a:chOff x="0" y="0"/>
          <a:chExt cx="0" cy="0"/>
        </a:xfrm>
      </p:grpSpPr>
      <p:sp>
        <p:nvSpPr>
          <p:cNvPr id="8" name="Suorakulmio 7"/>
          <p:cNvSpPr/>
          <p:nvPr userDrawn="1"/>
        </p:nvSpPr>
        <p:spPr>
          <a:xfrm>
            <a:off x="0" y="0"/>
            <a:ext cx="9144000" cy="51435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n>
                <a:noFill/>
              </a:ln>
            </a:endParaRPr>
          </a:p>
        </p:txBody>
      </p:sp>
      <p:sp>
        <p:nvSpPr>
          <p:cNvPr id="2" name="Otsikko 1"/>
          <p:cNvSpPr>
            <a:spLocks noGrp="1"/>
          </p:cNvSpPr>
          <p:nvPr>
            <p:ph type="ctrTitle"/>
          </p:nvPr>
        </p:nvSpPr>
        <p:spPr>
          <a:xfrm>
            <a:off x="685800" y="2066732"/>
            <a:ext cx="7772400" cy="1286752"/>
          </a:xfrm>
        </p:spPr>
        <p:txBody>
          <a:bodyPr/>
          <a:lstStyle>
            <a:lvl1pPr>
              <a:defRPr>
                <a:solidFill>
                  <a:schemeClr val="bg1"/>
                </a:solidFill>
                <a:latin typeface="Segoe UI Black" panose="020B0A02040204020203" pitchFamily="34" charset="0"/>
                <a:ea typeface="Segoe UI Black" panose="020B0A02040204020203" pitchFamily="34" charset="0"/>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83568" y="3408467"/>
            <a:ext cx="7776864" cy="33240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330315" y="4418182"/>
            <a:ext cx="2133600" cy="274637"/>
          </a:xfrm>
          <a:prstGeom prst="rect">
            <a:avLst/>
          </a:prstGeo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a:p>
        </p:txBody>
      </p:sp>
      <p:grpSp>
        <p:nvGrpSpPr>
          <p:cNvPr id="10" name="Ryhmä 9" descr="Oulun logo ja brändilupaus Oulu - Capital of Northern Scandinavia"/>
          <p:cNvGrpSpPr/>
          <p:nvPr userDrawn="1"/>
        </p:nvGrpSpPr>
        <p:grpSpPr>
          <a:xfrm>
            <a:off x="753548" y="4371950"/>
            <a:ext cx="2141162" cy="342333"/>
            <a:chOff x="6679330" y="4496060"/>
            <a:chExt cx="2102869" cy="336211"/>
          </a:xfrm>
          <a:effectLst/>
        </p:grpSpPr>
        <p:pic>
          <p:nvPicPr>
            <p:cNvPr id="11" name="Kuva 10" title="Oulun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79330" y="4575916"/>
              <a:ext cx="844998" cy="227193"/>
            </a:xfrm>
            <a:prstGeom prst="rect">
              <a:avLst/>
            </a:prstGeom>
          </p:spPr>
        </p:pic>
        <p:pic>
          <p:nvPicPr>
            <p:cNvPr id="12" name="Kuva 11" title="Visualisoitu brändilupaus Capital of Northern Scandinavi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12360" y="4496060"/>
              <a:ext cx="969839" cy="336211"/>
            </a:xfrm>
            <a:prstGeom prst="rect">
              <a:avLst/>
            </a:prstGeom>
          </p:spPr>
        </p:pic>
      </p:grpSp>
      <p:pic>
        <p:nvPicPr>
          <p:cNvPr id="13" name="Kuv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02311" y="485075"/>
            <a:ext cx="1455889" cy="548291"/>
          </a:xfrm>
          <a:prstGeom prst="rect">
            <a:avLst/>
          </a:prstGeom>
        </p:spPr>
      </p:pic>
    </p:spTree>
    <p:extLst>
      <p:ext uri="{BB962C8B-B14F-4D97-AF65-F5344CB8AC3E}">
        <p14:creationId xmlns:p14="http://schemas.microsoft.com/office/powerpoint/2010/main" val="67473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292495" y="422399"/>
            <a:ext cx="8527977" cy="781199"/>
          </a:xfrm>
          <a:prstGeom prst="rect">
            <a:avLst/>
          </a:prstGeom>
        </p:spPr>
        <p:txBody>
          <a:bodyPr vert="horz" lIns="91440" tIns="45720" rIns="91440" bIns="45720" rtlCol="0" anchor="ctr">
            <a:normAutofit/>
          </a:bodyPr>
          <a:lstStyle/>
          <a:p>
            <a:r>
              <a:rPr lang="fi-FI"/>
              <a:t>Muokkaa </a:t>
            </a:r>
            <a:r>
              <a:rPr lang="fi-FI" err="1"/>
              <a:t>perustyyl</a:t>
            </a:r>
            <a:r>
              <a:rPr lang="fi-FI"/>
              <a:t>. </a:t>
            </a:r>
            <a:r>
              <a:rPr lang="fi-FI" err="1"/>
              <a:t>napsautt</a:t>
            </a:r>
            <a:r>
              <a:rPr lang="fi-FI"/>
              <a:t>.</a:t>
            </a:r>
          </a:p>
        </p:txBody>
      </p:sp>
      <p:sp>
        <p:nvSpPr>
          <p:cNvPr id="3" name="Tekstin paikkamerkki 2"/>
          <p:cNvSpPr>
            <a:spLocks noGrp="1"/>
          </p:cNvSpPr>
          <p:nvPr>
            <p:ph type="body" idx="1"/>
          </p:nvPr>
        </p:nvSpPr>
        <p:spPr>
          <a:xfrm>
            <a:off x="292496" y="1203598"/>
            <a:ext cx="8527976" cy="3672408"/>
          </a:xfrm>
          <a:prstGeom prst="rect">
            <a:avLst/>
          </a:prstGeom>
        </p:spPr>
        <p:txBody>
          <a:bodyPr vert="horz" lIns="91440" tIns="45720" rIns="91440" bIns="45720" rtlCol="0">
            <a:normAutofit/>
          </a:bodyPr>
          <a:lstStyle/>
          <a:p>
            <a:pPr lvl="0"/>
            <a:r>
              <a:rPr lang="fi-FI"/>
              <a:t>Muokkaa tekstin perustyylejä napsauttamalla</a:t>
            </a:r>
          </a:p>
        </p:txBody>
      </p:sp>
    </p:spTree>
    <p:extLst>
      <p:ext uri="{BB962C8B-B14F-4D97-AF65-F5344CB8AC3E}">
        <p14:creationId xmlns:p14="http://schemas.microsoft.com/office/powerpoint/2010/main" val="3275415041"/>
      </p:ext>
    </p:extLst>
  </p:cSld>
  <p:clrMap bg1="lt1" tx1="dk1" bg2="lt2" tx2="dk2" accent1="accent1" accent2="accent2" accent3="accent3" accent4="accent4" accent5="accent5" accent6="accent6" hlink="hlink" folHlink="folHlink"/>
  <p:sldLayoutIdLst>
    <p:sldLayoutId id="2147483672" r:id="rId1"/>
    <p:sldLayoutId id="2147483713" r:id="rId2"/>
    <p:sldLayoutId id="2147483714" r:id="rId3"/>
    <p:sldLayoutId id="2147483715" r:id="rId4"/>
    <p:sldLayoutId id="2147483702" r:id="rId5"/>
    <p:sldLayoutId id="2147483706" r:id="rId6"/>
    <p:sldLayoutId id="2147483707" r:id="rId7"/>
    <p:sldLayoutId id="2147483708" r:id="rId8"/>
    <p:sldLayoutId id="2147483709" r:id="rId9"/>
    <p:sldLayoutId id="2147483712" r:id="rId10"/>
    <p:sldLayoutId id="2147483710" r:id="rId11"/>
    <p:sldLayoutId id="2147483711" r:id="rId12"/>
    <p:sldLayoutId id="2147483703" r:id="rId13"/>
    <p:sldLayoutId id="2147483704" r:id="rId14"/>
    <p:sldLayoutId id="2147483689" r:id="rId15"/>
  </p:sldLayoutIdLst>
  <p:txStyles>
    <p:titleStyle>
      <a:lvl1pPr marL="0" indent="0" algn="l" defTabSz="914400" rtl="0" eaLnBrk="1" latinLnBrk="0" hangingPunct="1">
        <a:spcBef>
          <a:spcPct val="0"/>
        </a:spcBef>
        <a:buFont typeface="Arial" panose="020B0604020202020204" pitchFamily="34" charset="0"/>
        <a:buNone/>
        <a:defRPr sz="3600" b="1" kern="1200">
          <a:solidFill>
            <a:schemeClr val="tx1"/>
          </a:solidFill>
          <a:latin typeface="Segoe UI Black" panose="020B0A02040204020203" pitchFamily="34" charset="0"/>
          <a:ea typeface="Segoe UI Black" panose="020B0A02040204020203" pitchFamily="34" charset="0"/>
          <a:cs typeface="Segoe UI" panose="020B0502040204020203" pitchFamily="34" charset="0"/>
        </a:defRPr>
      </a:lvl1pPr>
    </p:titleStyle>
    <p:bodyStyle>
      <a:lvl1pPr marL="0" indent="0" algn="l" defTabSz="914400" rtl="0" eaLnBrk="1" latinLnBrk="0" hangingPunct="1">
        <a:spcBef>
          <a:spcPct val="20000"/>
        </a:spcBef>
        <a:buFont typeface="Arial" panose="020B0604020202020204" pitchFamily="34" charset="0"/>
        <a:buNone/>
        <a:defRPr sz="1600" kern="1200">
          <a:solidFill>
            <a:schemeClr val="tx1"/>
          </a:solidFill>
          <a:latin typeface="+mj-lt"/>
          <a:ea typeface="Segoe UI" panose="020B0502040204020203" pitchFamily="34" charset="0"/>
          <a:cs typeface="Segoe UI" panose="020B0502040204020203" pitchFamily="34" charset="0"/>
        </a:defRPr>
      </a:lvl1pPr>
      <a:lvl2pPr marL="457200" indent="0" algn="l" defTabSz="914400" rtl="0" eaLnBrk="1" latinLnBrk="0" hangingPunct="1">
        <a:spcBef>
          <a:spcPct val="20000"/>
        </a:spcBef>
        <a:buFont typeface="Arial" panose="020B0604020202020204" pitchFamily="34" charset="0"/>
        <a:buNone/>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14400" indent="0" algn="l" defTabSz="914400" rtl="0" eaLnBrk="1" latinLnBrk="0" hangingPunct="1">
        <a:spcBef>
          <a:spcPct val="20000"/>
        </a:spcBef>
        <a:buFont typeface="Arial" panose="020B0604020202020204" pitchFamily="34" charset="0"/>
        <a:buNone/>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371600" indent="0" algn="l" defTabSz="914400" rtl="0" eaLnBrk="1" latinLnBrk="0" hangingPunct="1">
        <a:spcBef>
          <a:spcPct val="20000"/>
        </a:spcBef>
        <a:buFont typeface="Arial" panose="020B0604020202020204" pitchFamily="34" charset="0"/>
        <a:buNone/>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828800" indent="0" algn="l" defTabSz="914400" rtl="0" eaLnBrk="1" latinLnBrk="0" hangingPunct="1">
        <a:spcBef>
          <a:spcPct val="20000"/>
        </a:spcBef>
        <a:buFont typeface="Arial" panose="020B0604020202020204" pitchFamily="34" charset="0"/>
        <a:buNone/>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0" name="Otsikko 9"/>
          <p:cNvSpPr>
            <a:spLocks noGrp="1"/>
          </p:cNvSpPr>
          <p:nvPr>
            <p:ph type="ctrTitle"/>
          </p:nvPr>
        </p:nvSpPr>
        <p:spPr/>
        <p:txBody>
          <a:bodyPr/>
          <a:lstStyle/>
          <a:p>
            <a:r>
              <a:rPr lang="fi-FI" dirty="0"/>
              <a:t>OUTI-kirjastot</a:t>
            </a:r>
          </a:p>
        </p:txBody>
      </p:sp>
      <p:sp>
        <p:nvSpPr>
          <p:cNvPr id="11" name="Alaotsikko 10"/>
          <p:cNvSpPr>
            <a:spLocks noGrp="1"/>
          </p:cNvSpPr>
          <p:nvPr>
            <p:ph type="subTitle" idx="1"/>
          </p:nvPr>
        </p:nvSpPr>
        <p:spPr/>
        <p:txBody>
          <a:bodyPr>
            <a:normAutofit lnSpcReduction="10000"/>
          </a:bodyPr>
          <a:lstStyle/>
          <a:p>
            <a:r>
              <a:rPr lang="fi-FI" dirty="0"/>
              <a:t>Hyllyvaraukset-raportin käsittely Oulun pääkirjastossa</a:t>
            </a:r>
          </a:p>
        </p:txBody>
      </p:sp>
      <p:sp>
        <p:nvSpPr>
          <p:cNvPr id="13" name="Päivämäärän paikkamerkki 3"/>
          <p:cNvSpPr>
            <a:spLocks noGrp="1"/>
          </p:cNvSpPr>
          <p:nvPr>
            <p:ph type="dt" sz="half" idx="10"/>
          </p:nvPr>
        </p:nvSpPr>
        <p:spPr>
          <a:prstGeom prst="rect">
            <a:avLst/>
          </a:prstGeom>
        </p:spPr>
        <p:txBody>
          <a:bodyPr/>
          <a:lstStyle>
            <a:lvl1pPr algn="r">
              <a:defRPr>
                <a:solidFill>
                  <a:schemeClr val="bg1"/>
                </a:solidFill>
                <a:latin typeface="Segoe UI Black" panose="020B0A02040204020203" pitchFamily="34" charset="0"/>
                <a:ea typeface="Segoe UI Black" panose="020B0A02040204020203" pitchFamily="34" charset="0"/>
              </a:defRPr>
            </a:lvl1pPr>
          </a:lstStyle>
          <a:p>
            <a:fld id="{1573A040-CD4A-44D5-B245-3A9725FC9AA3}" type="datetimeFigureOut">
              <a:rPr lang="fi-FI" smtClean="0"/>
              <a:pPr/>
              <a:t>23.6.2021</a:t>
            </a:fld>
            <a:endParaRPr lang="fi-FI" dirty="0"/>
          </a:p>
        </p:txBody>
      </p:sp>
    </p:spTree>
    <p:extLst>
      <p:ext uri="{BB962C8B-B14F-4D97-AF65-F5344CB8AC3E}">
        <p14:creationId xmlns:p14="http://schemas.microsoft.com/office/powerpoint/2010/main" val="65297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77979" y="142241"/>
            <a:ext cx="7730455" cy="592050"/>
          </a:xfrm>
        </p:spPr>
        <p:txBody>
          <a:bodyPr/>
          <a:lstStyle/>
          <a:p>
            <a:r>
              <a:rPr lang="fi-FI" dirty="0"/>
              <a:t>Yleistä</a:t>
            </a:r>
          </a:p>
        </p:txBody>
      </p:sp>
      <p:sp>
        <p:nvSpPr>
          <p:cNvPr id="3" name="Sisällön paikkamerkki 2"/>
          <p:cNvSpPr>
            <a:spLocks noGrp="1"/>
          </p:cNvSpPr>
          <p:nvPr>
            <p:ph idx="1"/>
          </p:nvPr>
        </p:nvSpPr>
        <p:spPr>
          <a:xfrm>
            <a:off x="470861" y="782782"/>
            <a:ext cx="7744692" cy="4121727"/>
          </a:xfrm>
        </p:spPr>
        <p:txBody>
          <a:bodyPr vert="horz" lIns="91440" tIns="45720" rIns="91440" bIns="45720" rtlCol="0" anchor="t">
            <a:normAutofit fontScale="92500" lnSpcReduction="10000"/>
          </a:bodyPr>
          <a:lstStyle/>
          <a:p>
            <a:pPr marL="285750" indent="-285750">
              <a:buFont typeface="Arial"/>
              <a:buChar char="•"/>
            </a:pPr>
            <a:r>
              <a:rPr lang="fi-FI" dirty="0">
                <a:cs typeface="Segoe UI"/>
              </a:rPr>
              <a:t>OUTI-kimpassa on jatkuvasti varauksia noin 50 000-65 000.</a:t>
            </a:r>
            <a:br>
              <a:rPr lang="fi-FI" dirty="0"/>
            </a:br>
            <a:endParaRPr lang="fi-FI" dirty="0"/>
          </a:p>
          <a:p>
            <a:pPr marL="285750" indent="-285750">
              <a:buFont typeface="Arial"/>
              <a:buChar char="•"/>
            </a:pPr>
            <a:r>
              <a:rPr lang="fi-FI" dirty="0">
                <a:cs typeface="Segoe UI"/>
              </a:rPr>
              <a:t>Hyllyvaraukset-raportille tulostuu päivittäin n. 500-1500 varausta, joista Oulun pääkirjaston raportille tulee noin 200-500 varausta. </a:t>
            </a:r>
            <a:br>
              <a:rPr lang="fi-FI" dirty="0"/>
            </a:br>
            <a:endParaRPr lang="fi-FI" dirty="0"/>
          </a:p>
          <a:p>
            <a:pPr marL="285750" indent="-285750">
              <a:buFont typeface="Arial"/>
              <a:buChar char="•"/>
            </a:pPr>
            <a:r>
              <a:rPr lang="fi-FI" dirty="0"/>
              <a:t>Aikuisten hyllypaikalle kohdistuu eniten hyllyvarauksia, Oulun pääkirjastossa yleensä noin puolet.</a:t>
            </a:r>
            <a:br>
              <a:rPr lang="fi-FI" dirty="0"/>
            </a:br>
            <a:endParaRPr lang="fi-FI" dirty="0"/>
          </a:p>
          <a:p>
            <a:pPr marL="285750" indent="-285750">
              <a:buFont typeface="Arial"/>
              <a:buChar char="•"/>
            </a:pPr>
            <a:r>
              <a:rPr lang="fi-FI" dirty="0">
                <a:cs typeface="Segoe UI"/>
              </a:rPr>
              <a:t>Aikuisten</a:t>
            </a:r>
            <a:r>
              <a:rPr lang="fi-FI" dirty="0">
                <a:latin typeface="Segoe UI"/>
                <a:cs typeface="Segoe UI"/>
              </a:rPr>
              <a:t>, lasten ja nuorten sekä Oulu kokoelma –hyllypaikoilla olevat varaukset hakee ja käsittelee lainauspalvelujen henkilökunta. </a:t>
            </a:r>
            <a:endParaRPr lang="fi-FI" dirty="0">
              <a:latin typeface="Segoe UI"/>
            </a:endParaRPr>
          </a:p>
          <a:p>
            <a:pPr marL="285750" indent="-285750">
              <a:buFont typeface="Arial"/>
              <a:buChar char="•"/>
            </a:pPr>
            <a:r>
              <a:rPr lang="fi-FI" dirty="0">
                <a:latin typeface="Segoe UI"/>
                <a:cs typeface="Segoe UI"/>
              </a:rPr>
              <a:t>Musiikki-hyllypaikoilla olevat varaukset käsittelee musiikkipalvelujen henkilökunta. </a:t>
            </a:r>
            <a:endParaRPr lang="fi-FI" dirty="0">
              <a:latin typeface="Segoe UI"/>
            </a:endParaRPr>
          </a:p>
          <a:p>
            <a:pPr marL="285750" indent="-285750">
              <a:buFont typeface="Arial"/>
              <a:buChar char="•"/>
            </a:pPr>
            <a:r>
              <a:rPr lang="fi-FI" dirty="0">
                <a:latin typeface="Segoe UI"/>
                <a:cs typeface="Segoe UI"/>
              </a:rPr>
              <a:t>Varasto-hyllypaikalla olevat varaukset käsittelee yleensä varastossa työskentelevä tilapäinen henkilökunta (tai lainauspalvelujen henkilökunta) kerran päivässä.</a:t>
            </a:r>
          </a:p>
          <a:p>
            <a:pPr marL="285750" indent="-285750">
              <a:buFont typeface="Arial"/>
              <a:buChar char="•"/>
            </a:pPr>
            <a:r>
              <a:rPr lang="fi-FI" dirty="0">
                <a:latin typeface="Segoe UI"/>
                <a:cs typeface="Segoe UI"/>
              </a:rPr>
              <a:t>Lehdet-hyllypaikalla olevat varaukset käsittelee </a:t>
            </a:r>
            <a:r>
              <a:rPr lang="fi-FI">
                <a:latin typeface="Segoe UI"/>
                <a:cs typeface="Segoe UI"/>
              </a:rPr>
              <a:t>lehtisalin henkilökunta.</a:t>
            </a:r>
            <a:br>
              <a:rPr lang="fi-FI" dirty="0"/>
            </a:br>
            <a:endParaRPr lang="fi-FI" dirty="0"/>
          </a:p>
          <a:p>
            <a:pPr marL="285750" indent="-285750">
              <a:buFont typeface="Arial"/>
              <a:buChar char="•"/>
            </a:pPr>
            <a:r>
              <a:rPr lang="fi-FI" dirty="0"/>
              <a:t>Pääkirjastossa ja isommissa kirjastoissa hyllyvarausten haku on ”jatkuvaa”, eikä raportti tyhjene koskaan. </a:t>
            </a:r>
            <a:r>
              <a:rPr lang="fi-FI" dirty="0">
                <a:sym typeface="Wingdings" panose="05000000000000000000" pitchFamily="2" charset="2"/>
              </a:rPr>
              <a:t></a:t>
            </a:r>
            <a:r>
              <a:rPr lang="fi-FI" dirty="0"/>
              <a:t> Pienissä kirjastoissa raportti käydään läpi vähintään kerran päivässä.</a:t>
            </a:r>
          </a:p>
          <a:p>
            <a:pPr marL="285750" indent="-285750">
              <a:buFontTx/>
              <a:buChar char="-"/>
            </a:pPr>
            <a:endParaRPr lang="fi-FI" dirty="0"/>
          </a:p>
          <a:p>
            <a:endParaRPr lang="fi-FI" dirty="0"/>
          </a:p>
        </p:txBody>
      </p:sp>
    </p:spTree>
    <p:extLst>
      <p:ext uri="{BB962C8B-B14F-4D97-AF65-F5344CB8AC3E}">
        <p14:creationId xmlns:p14="http://schemas.microsoft.com/office/powerpoint/2010/main" val="114787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638D297-8887-45CB-9C88-24A37780A441}"/>
              </a:ext>
            </a:extLst>
          </p:cNvPr>
          <p:cNvSpPr>
            <a:spLocks noGrp="1"/>
          </p:cNvSpPr>
          <p:nvPr>
            <p:ph idx="1"/>
          </p:nvPr>
        </p:nvSpPr>
        <p:spPr>
          <a:xfrm>
            <a:off x="467198" y="731809"/>
            <a:ext cx="7744692" cy="3853008"/>
          </a:xfrm>
        </p:spPr>
        <p:txBody>
          <a:bodyPr vert="horz" lIns="91440" tIns="45720" rIns="91440" bIns="45720" rtlCol="0" anchor="t">
            <a:normAutofit/>
          </a:bodyPr>
          <a:lstStyle/>
          <a:p>
            <a:pPr marL="285750" indent="-285750">
              <a:buFont typeface="Arial"/>
              <a:buChar char="•"/>
            </a:pPr>
            <a:r>
              <a:rPr lang="fi-FI" dirty="0">
                <a:cs typeface="Segoe UI"/>
              </a:rPr>
              <a:t>Lainauspalveluissa työvuorolistaan merkitään joka päivälle aamuvuorossa oleva henkilö, jolla on hyllyvarausten hakuvastuu sen päivän ajan.</a:t>
            </a:r>
            <a:br>
              <a:rPr lang="fi-FI" dirty="0"/>
            </a:br>
            <a:endParaRPr lang="fi-FI" dirty="0"/>
          </a:p>
          <a:p>
            <a:pPr marL="285750" indent="-285750">
              <a:buFont typeface="Arial"/>
              <a:buChar char="•"/>
            </a:pPr>
            <a:r>
              <a:rPr lang="fi-FI">
                <a:cs typeface="Segoe UI"/>
              </a:rPr>
              <a:t>Varauksia haetaan asiakaspalvelun ja muiden töiden lomassa.</a:t>
            </a:r>
            <a:br>
              <a:rPr lang="fi-FI" dirty="0"/>
            </a:br>
            <a:endParaRPr lang="fi-FI" dirty="0"/>
          </a:p>
          <a:p>
            <a:pPr marL="285750" indent="-285750">
              <a:buFont typeface="Arial"/>
              <a:buChar char="•"/>
            </a:pPr>
            <a:r>
              <a:rPr lang="fi-FI" dirty="0">
                <a:cs typeface="Segoe UI"/>
              </a:rPr>
              <a:t>Myös lainauspalvelujen muu henkilökunta hakee varauksia muiden työtehtävien sen salliessa (myös harjoittelijat ja tilapäinen henkilökunta). </a:t>
            </a:r>
            <a:br>
              <a:rPr lang="fi-FI" dirty="0"/>
            </a:br>
            <a:endParaRPr lang="fi-FI" dirty="0"/>
          </a:p>
          <a:p>
            <a:pPr marL="285750" indent="-285750">
              <a:buFont typeface="Arial"/>
              <a:buChar char="•"/>
            </a:pPr>
            <a:r>
              <a:rPr lang="fi-FI" dirty="0">
                <a:cs typeface="Segoe UI"/>
              </a:rPr>
              <a:t>Ruuhka-aikoina tietopalvelun ja lasten ja nuorten osaston kirjastonhoitajat hakevat varauksia lainauspalvelujen apuna. </a:t>
            </a:r>
            <a:endParaRPr lang="fi-FI" dirty="0"/>
          </a:p>
        </p:txBody>
      </p:sp>
    </p:spTree>
    <p:extLst>
      <p:ext uri="{BB962C8B-B14F-4D97-AF65-F5344CB8AC3E}">
        <p14:creationId xmlns:p14="http://schemas.microsoft.com/office/powerpoint/2010/main" val="59100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C1E98F8-4FD0-4AA2-80A6-15D5742F420F}"/>
              </a:ext>
            </a:extLst>
          </p:cNvPr>
          <p:cNvSpPr>
            <a:spLocks noGrp="1"/>
          </p:cNvSpPr>
          <p:nvPr>
            <p:ph idx="1"/>
          </p:nvPr>
        </p:nvSpPr>
        <p:spPr>
          <a:xfrm>
            <a:off x="450272" y="467045"/>
            <a:ext cx="7744692" cy="4220191"/>
          </a:xfrm>
        </p:spPr>
        <p:txBody>
          <a:bodyPr vert="horz" lIns="91440" tIns="45720" rIns="91440" bIns="45720" rtlCol="0" anchor="t">
            <a:normAutofit lnSpcReduction="10000"/>
          </a:bodyPr>
          <a:lstStyle/>
          <a:p>
            <a:pPr marL="285750" indent="-285750">
              <a:buFont typeface="Arial"/>
              <a:buChar char="•"/>
            </a:pPr>
            <a:r>
              <a:rPr lang="fi-FI" dirty="0">
                <a:cs typeface="Segoe UI"/>
              </a:rPr>
              <a:t>Joka aamu hyllyvarausten vastuuhenkilö poistaa noudettavista varauksista varaukset, joiden viimeinen noutopäivä on mennyt umpeen.</a:t>
            </a:r>
            <a:endParaRPr lang="fi-FI" dirty="0"/>
          </a:p>
          <a:p>
            <a:endParaRPr lang="fi-FI" dirty="0"/>
          </a:p>
          <a:p>
            <a:pPr marL="285750" indent="-285750">
              <a:buFont typeface="Arial"/>
              <a:buChar char="•"/>
            </a:pPr>
            <a:r>
              <a:rPr lang="fi-FI" dirty="0">
                <a:cs typeface="Segoe UI"/>
              </a:rPr>
              <a:t>Varausten noudoissa on huomioitava, jos varattua teosta on hyllyssä myös varauksen noutokirjastossa tai jossain saman kunnan toisessa kirjastossa, varausta ei käsitellä tällöin muissa kimpan kirjastoissa. Tällä vältetään turhaa kuljettamista ja asiakas saa varauksensa nopeammin.</a:t>
            </a:r>
            <a:br>
              <a:rPr lang="fi-FI" dirty="0">
                <a:cs typeface="Segoe UI"/>
              </a:rPr>
            </a:br>
            <a:endParaRPr lang="fi-FI">
              <a:ea typeface="+mj-lt"/>
            </a:endParaRPr>
          </a:p>
          <a:p>
            <a:pPr marL="285750" indent="-285750">
              <a:buFont typeface="Arial"/>
              <a:buChar char="•"/>
            </a:pPr>
            <a:r>
              <a:rPr lang="fi-FI" dirty="0">
                <a:ea typeface="+mj-lt"/>
                <a:cs typeface="+mj-lt"/>
              </a:rPr>
              <a:t>Hyllyvarausten noudoissa käytetään </a:t>
            </a:r>
            <a:r>
              <a:rPr lang="fi-FI" dirty="0" err="1">
                <a:ea typeface="+mj-lt"/>
                <a:cs typeface="+mj-lt"/>
              </a:rPr>
              <a:t>iPad</a:t>
            </a:r>
            <a:r>
              <a:rPr lang="fi-FI" dirty="0">
                <a:ea typeface="+mj-lt"/>
                <a:cs typeface="+mj-lt"/>
              </a:rPr>
              <a:t>-tabletteja. Tällä hetkellä käytössä isompia 10 tuuman ja pienempiä 8 tuuman tabletteja.</a:t>
            </a:r>
            <a:br>
              <a:rPr lang="fi-FI" dirty="0">
                <a:ea typeface="+mj-lt"/>
                <a:cs typeface="+mj-lt"/>
              </a:rPr>
            </a:br>
            <a:endParaRPr lang="fi-FI">
              <a:ea typeface="+mj-lt"/>
            </a:endParaRPr>
          </a:p>
          <a:p>
            <a:pPr marL="285750" indent="-285750">
              <a:buFont typeface="Arial"/>
              <a:buChar char="•"/>
            </a:pPr>
            <a:r>
              <a:rPr lang="fi-FI" dirty="0">
                <a:ea typeface="+mj-lt"/>
                <a:cs typeface="+mj-lt"/>
              </a:rPr>
              <a:t>Tableteilla </a:t>
            </a:r>
            <a:r>
              <a:rPr lang="fi-FI" dirty="0" err="1">
                <a:ea typeface="+mj-lt"/>
                <a:cs typeface="+mj-lt"/>
              </a:rPr>
              <a:t>Kohaa</a:t>
            </a:r>
            <a:r>
              <a:rPr lang="fi-FI" dirty="0">
                <a:ea typeface="+mj-lt"/>
                <a:cs typeface="+mj-lt"/>
              </a:rPr>
              <a:t> käytetään sekä Firefoxilla että Safarilla. </a:t>
            </a:r>
            <a:br>
              <a:rPr lang="fi-FI" dirty="0">
                <a:ea typeface="+mj-lt"/>
                <a:cs typeface="+mj-lt"/>
              </a:rPr>
            </a:br>
            <a:endParaRPr lang="fi-FI">
              <a:ea typeface="+mj-lt"/>
            </a:endParaRPr>
          </a:p>
          <a:p>
            <a:pPr marL="285750" indent="-285750">
              <a:buFont typeface="Arial"/>
              <a:buChar char="•"/>
            </a:pPr>
            <a:r>
              <a:rPr lang="fi-FI" dirty="0">
                <a:ea typeface="+mj-lt"/>
                <a:cs typeface="+mj-lt"/>
              </a:rPr>
              <a:t>Pääkirjastossa on käytössä langaton virkailijaverkko, johon uusimmat </a:t>
            </a:r>
            <a:r>
              <a:rPr lang="fi-FI" err="1">
                <a:ea typeface="+mj-lt"/>
                <a:cs typeface="+mj-lt"/>
              </a:rPr>
              <a:t>iPadit</a:t>
            </a:r>
            <a:r>
              <a:rPr lang="fi-FI" dirty="0">
                <a:ea typeface="+mj-lt"/>
                <a:cs typeface="+mj-lt"/>
              </a:rPr>
              <a:t> yhdistyvät automaattisesti. Vanhemmilla laitteilla kirjaston hallintoverkkoon kirjaudutaan kaupungin etäkonttorin kautta.</a:t>
            </a:r>
            <a:endParaRPr lang="fi-FI" dirty="0"/>
          </a:p>
        </p:txBody>
      </p:sp>
    </p:spTree>
    <p:extLst>
      <p:ext uri="{BB962C8B-B14F-4D97-AF65-F5344CB8AC3E}">
        <p14:creationId xmlns:p14="http://schemas.microsoft.com/office/powerpoint/2010/main" val="46640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Suorakulmio 3"/>
          <p:cNvSpPr/>
          <p:nvPr/>
        </p:nvSpPr>
        <p:spPr>
          <a:xfrm>
            <a:off x="1058333" y="2036233"/>
            <a:ext cx="2785534" cy="31072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Otsikko 9"/>
          <p:cNvSpPr txBox="1">
            <a:spLocks/>
          </p:cNvSpPr>
          <p:nvPr/>
        </p:nvSpPr>
        <p:spPr>
          <a:xfrm>
            <a:off x="1248833" y="2370666"/>
            <a:ext cx="2497668" cy="1134534"/>
          </a:xfrm>
          <a:prstGeom prst="rect">
            <a:avLst/>
          </a:prstGeom>
        </p:spPr>
        <p:txBody>
          <a:bodyPr/>
          <a:lstStyle>
            <a:lvl1pPr marL="0" indent="0" algn="l" defTabSz="914400" rtl="0" eaLnBrk="1" latinLnBrk="0" hangingPunct="1">
              <a:spcBef>
                <a:spcPct val="0"/>
              </a:spcBef>
              <a:buFont typeface="Arial" panose="020B0604020202020204" pitchFamily="34" charset="0"/>
              <a:buNone/>
              <a:defRPr sz="3600" b="1" kern="1200">
                <a:solidFill>
                  <a:schemeClr val="tx1"/>
                </a:solidFill>
                <a:latin typeface="Segoe UI Black" panose="020B0A02040204020203" pitchFamily="34" charset="0"/>
                <a:ea typeface="Segoe UI Black" panose="020B0A02040204020203" pitchFamily="34" charset="0"/>
                <a:cs typeface="Segoe UI" panose="020B0502040204020203" pitchFamily="34" charset="0"/>
              </a:defRPr>
            </a:lvl1pPr>
          </a:lstStyle>
          <a:p>
            <a:r>
              <a:rPr lang="fi-FI" dirty="0">
                <a:solidFill>
                  <a:schemeClr val="bg1"/>
                </a:solidFill>
              </a:rPr>
              <a:t>Kiitokset!</a:t>
            </a:r>
          </a:p>
        </p:txBody>
      </p:sp>
      <p:sp>
        <p:nvSpPr>
          <p:cNvPr id="6" name="Tekstiruutu 5"/>
          <p:cNvSpPr txBox="1"/>
          <p:nvPr/>
        </p:nvSpPr>
        <p:spPr>
          <a:xfrm>
            <a:off x="4229100" y="2890657"/>
            <a:ext cx="4182533" cy="923330"/>
          </a:xfrm>
          <a:prstGeom prst="rect">
            <a:avLst/>
          </a:prstGeom>
          <a:noFill/>
        </p:spPr>
        <p:txBody>
          <a:bodyPr wrap="square" rtlCol="0">
            <a:spAutoFit/>
          </a:bodyPr>
          <a:lstStyle/>
          <a:p>
            <a:r>
              <a:rPr lang="fi-FI" b="1" dirty="0">
                <a:solidFill>
                  <a:schemeClr val="bg1"/>
                </a:solidFill>
              </a:rPr>
              <a:t>OUTI-kirjastot</a:t>
            </a:r>
          </a:p>
          <a:p>
            <a:endParaRPr lang="fi-FI" b="1" dirty="0">
              <a:solidFill>
                <a:schemeClr val="bg1"/>
              </a:solidFill>
            </a:endParaRPr>
          </a:p>
          <a:p>
            <a:r>
              <a:rPr lang="fi-FI" b="1" dirty="0">
                <a:solidFill>
                  <a:schemeClr val="bg1"/>
                </a:solidFill>
              </a:rPr>
              <a:t>Pirkko-Liisa Lauhikari</a:t>
            </a:r>
          </a:p>
        </p:txBody>
      </p:sp>
      <p:grpSp>
        <p:nvGrpSpPr>
          <p:cNvPr id="12" name="Ryhmä 11"/>
          <p:cNvGrpSpPr/>
          <p:nvPr/>
        </p:nvGrpSpPr>
        <p:grpSpPr>
          <a:xfrm>
            <a:off x="7797800" y="0"/>
            <a:ext cx="613833" cy="863600"/>
            <a:chOff x="7937500" y="0"/>
            <a:chExt cx="613833" cy="863600"/>
          </a:xfrm>
        </p:grpSpPr>
        <p:sp>
          <p:nvSpPr>
            <p:cNvPr id="8" name="Suorakulmio 7"/>
            <p:cNvSpPr/>
            <p:nvPr/>
          </p:nvSpPr>
          <p:spPr>
            <a:xfrm>
              <a:off x="7937500" y="0"/>
              <a:ext cx="613833" cy="86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Tasakylkinen kolmio 10"/>
            <p:cNvSpPr/>
            <p:nvPr/>
          </p:nvSpPr>
          <p:spPr>
            <a:xfrm>
              <a:off x="7937500" y="626533"/>
              <a:ext cx="613833" cy="23706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grpSp>
        <p:nvGrpSpPr>
          <p:cNvPr id="9" name="Ryhmä 8" descr="Oulun logo ja brändilupaus Oulu - Capital of Northern Scandinavia"/>
          <p:cNvGrpSpPr/>
          <p:nvPr/>
        </p:nvGrpSpPr>
        <p:grpSpPr>
          <a:xfrm>
            <a:off x="1380519" y="4435450"/>
            <a:ext cx="2141162" cy="342333"/>
            <a:chOff x="6679330" y="4496060"/>
            <a:chExt cx="2102869" cy="336211"/>
          </a:xfrm>
          <a:effectLst/>
        </p:grpSpPr>
        <p:pic>
          <p:nvPicPr>
            <p:cNvPr id="10" name="Kuva 9" title="Oulun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79330" y="4575916"/>
              <a:ext cx="844998" cy="227193"/>
            </a:xfrm>
            <a:prstGeom prst="rect">
              <a:avLst/>
            </a:prstGeom>
          </p:spPr>
        </p:pic>
        <p:pic>
          <p:nvPicPr>
            <p:cNvPr id="13" name="Kuva 12" title="Visualisoitu brändilupaus Capital of Northern Scandinavia"/>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12360" y="4496060"/>
              <a:ext cx="969839" cy="336211"/>
            </a:xfrm>
            <a:prstGeom prst="rect">
              <a:avLst/>
            </a:prstGeom>
          </p:spPr>
        </p:pic>
      </p:grpSp>
    </p:spTree>
    <p:extLst>
      <p:ext uri="{BB962C8B-B14F-4D97-AF65-F5344CB8AC3E}">
        <p14:creationId xmlns:p14="http://schemas.microsoft.com/office/powerpoint/2010/main" val="448983504"/>
      </p:ext>
    </p:extLst>
  </p:cSld>
  <p:clrMapOvr>
    <a:masterClrMapping/>
  </p:clrMapOvr>
</p:sld>
</file>

<file path=ppt/theme/theme1.xml><?xml version="1.0" encoding="utf-8"?>
<a:theme xmlns:a="http://schemas.openxmlformats.org/drawingml/2006/main" name="Ouka_kehittämiskirjastopohja">
  <a:themeElements>
    <a:clrScheme name="Mukautettu 3">
      <a:dk1>
        <a:sysClr val="windowText" lastClr="000000"/>
      </a:dk1>
      <a:lt1>
        <a:sysClr val="window" lastClr="FFFFFF"/>
      </a:lt1>
      <a:dk2>
        <a:srgbClr val="2D414B"/>
      </a:dk2>
      <a:lt2>
        <a:srgbClr val="D2DCE1"/>
      </a:lt2>
      <a:accent1>
        <a:srgbClr val="E73387"/>
      </a:accent1>
      <a:accent2>
        <a:srgbClr val="33BFDF"/>
      </a:accent2>
      <a:accent3>
        <a:srgbClr val="F3A333"/>
      </a:accent3>
      <a:accent4>
        <a:srgbClr val="57BB5F"/>
      </a:accent4>
      <a:accent5>
        <a:srgbClr val="18839C"/>
      </a:accent5>
      <a:accent6>
        <a:srgbClr val="861048"/>
      </a:accent6>
      <a:hlink>
        <a:srgbClr val="18839C"/>
      </a:hlink>
      <a:folHlink>
        <a:srgbClr val="E73387"/>
      </a:folHlink>
    </a:clrScheme>
    <a:fontScheme name="Ouka2017">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C231FD651A4CA849B51EA4AEC10BFED7" ma:contentTypeVersion="10" ma:contentTypeDescription="Luo uusi asiakirja." ma:contentTypeScope="" ma:versionID="97d4436d54f3371f6a48c16246661667">
  <xsd:schema xmlns:xsd="http://www.w3.org/2001/XMLSchema" xmlns:xs="http://www.w3.org/2001/XMLSchema" xmlns:p="http://schemas.microsoft.com/office/2006/metadata/properties" xmlns:ns3="42c4d673-0002-4c94-a073-9c40e3a8b3fa" xmlns:ns4="3a4fe892-6219-40aa-ab8d-121d48e74ebc" targetNamespace="http://schemas.microsoft.com/office/2006/metadata/properties" ma:root="true" ma:fieldsID="69840c45ce7025e0f8e6745ef6c641c3" ns3:_="" ns4:_="">
    <xsd:import namespace="42c4d673-0002-4c94-a073-9c40e3a8b3fa"/>
    <xsd:import namespace="3a4fe892-6219-40aa-ab8d-121d48e74eb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c4d673-0002-4c94-a073-9c40e3a8b3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4fe892-6219-40aa-ab8d-121d48e74ebc"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3722F5-2BE3-45ED-AB8A-D66B7E44434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488C5AE-0B2E-454A-900B-28B4EE1225EF}">
  <ds:schemaRefs>
    <ds:schemaRef ds:uri="http://schemas.microsoft.com/sharepoint/v3/contenttype/forms"/>
  </ds:schemaRefs>
</ds:datastoreItem>
</file>

<file path=customXml/itemProps3.xml><?xml version="1.0" encoding="utf-8"?>
<ds:datastoreItem xmlns:ds="http://schemas.openxmlformats.org/officeDocument/2006/customXml" ds:itemID="{35DF6D23-7430-4806-8D80-8244217DF5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c4d673-0002-4c94-a073-9c40e3a8b3fa"/>
    <ds:schemaRef ds:uri="3a4fe892-6219-40aa-ab8d-121d48e74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290</Words>
  <Application>Microsoft Office PowerPoint</Application>
  <PresentationFormat>Näytössä katseltava esitys (16:9)</PresentationFormat>
  <Paragraphs>27</Paragraphs>
  <Slides>5</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Calibri</vt:lpstr>
      <vt:lpstr>Segoe UI</vt:lpstr>
      <vt:lpstr>Segoe UI Black</vt:lpstr>
      <vt:lpstr>Ouka_kehittämiskirjastopohja</vt:lpstr>
      <vt:lpstr>OUTI-kirjastot</vt:lpstr>
      <vt:lpstr>Yleistä</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OUTI-kirjastot</dc:title>
  <dc:creator/>
  <cp:lastModifiedBy/>
  <cp:revision>150</cp:revision>
  <dcterms:created xsi:type="dcterms:W3CDTF">2017-09-06T09:44:26Z</dcterms:created>
  <dcterms:modified xsi:type="dcterms:W3CDTF">2021-06-23T04:56:15Z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0x010100C231FD651A4CA849B51EA4AEC10BFED7</vt:lpwstr>
  </property>
  <property fmtid="{D5CDD505-2E9C-101B-9397-08002B2CF9AE}" pid="3" name="Order">
    <vt:r8>2300</vt:r8>
  </property>
  <property fmtid="{D5CDD505-2E9C-101B-9397-08002B2CF9AE}" pid="4" name="ComplianceAssetId">
    <vt:lpwstr/>
  </property>
  <property fmtid="{D5CDD505-2E9C-101B-9397-08002B2CF9AE}" pid="5" name="MSIP_Label_cb8ef749-f464-4495-9b41-5047bcb17145_Enabled">
    <vt:lpwstr>True</vt:lpwstr>
  </property>
  <property fmtid="{D5CDD505-2E9C-101B-9397-08002B2CF9AE}" pid="6" name="MSIP_Label_cb8ef749-f464-4495-9b41-5047bcb17145_SiteId">
    <vt:lpwstr>5cc89a67-fa29-4356-af5d-f436abc7c21b</vt:lpwstr>
  </property>
  <property fmtid="{D5CDD505-2E9C-101B-9397-08002B2CF9AE}" pid="7" name="MSIP_Label_cb8ef749-f464-4495-9b41-5047bcb17145_Owner">
    <vt:lpwstr>pirkko-liisa.lauhikari@ouka.fi</vt:lpwstr>
  </property>
  <property fmtid="{D5CDD505-2E9C-101B-9397-08002B2CF9AE}" pid="8" name="MSIP_Label_cb8ef749-f464-4495-9b41-5047bcb17145_SetDate">
    <vt:lpwstr>2021-06-01T10:51:09.0338170Z</vt:lpwstr>
  </property>
  <property fmtid="{D5CDD505-2E9C-101B-9397-08002B2CF9AE}" pid="9" name="MSIP_Label_cb8ef749-f464-4495-9b41-5047bcb17145_Name">
    <vt:lpwstr>Muu asiakirja</vt:lpwstr>
  </property>
  <property fmtid="{D5CDD505-2E9C-101B-9397-08002B2CF9AE}" pid="10" name="MSIP_Label_cb8ef749-f464-4495-9b41-5047bcb17145_Application">
    <vt:lpwstr>Microsoft Azure Information Protection</vt:lpwstr>
  </property>
  <property fmtid="{D5CDD505-2E9C-101B-9397-08002B2CF9AE}" pid="11" name="MSIP_Label_cb8ef749-f464-4495-9b41-5047bcb17145_ActionId">
    <vt:lpwstr>1ed6d0b0-9d7a-4212-ab5c-196ac0bf7178</vt:lpwstr>
  </property>
  <property fmtid="{D5CDD505-2E9C-101B-9397-08002B2CF9AE}" pid="12" name="MSIP_Label_cb8ef749-f464-4495-9b41-5047bcb17145_Extended_MSFT_Method">
    <vt:lpwstr>Automatic</vt:lpwstr>
  </property>
  <property fmtid="{D5CDD505-2E9C-101B-9397-08002B2CF9AE}" pid="13" name="MSIP_Label_e7f2b28d-54cf-44b6-aad9-6a2b7fb652a6_Enabled">
    <vt:lpwstr>True</vt:lpwstr>
  </property>
  <property fmtid="{D5CDD505-2E9C-101B-9397-08002B2CF9AE}" pid="14" name="MSIP_Label_e7f2b28d-54cf-44b6-aad9-6a2b7fb652a6_SiteId">
    <vt:lpwstr>5cc89a67-fa29-4356-af5d-f436abc7c21b</vt:lpwstr>
  </property>
  <property fmtid="{D5CDD505-2E9C-101B-9397-08002B2CF9AE}" pid="15" name="MSIP_Label_e7f2b28d-54cf-44b6-aad9-6a2b7fb652a6_Owner">
    <vt:lpwstr>pirkko-liisa.lauhikari@ouka.fi</vt:lpwstr>
  </property>
  <property fmtid="{D5CDD505-2E9C-101B-9397-08002B2CF9AE}" pid="16" name="MSIP_Label_e7f2b28d-54cf-44b6-aad9-6a2b7fb652a6_SetDate">
    <vt:lpwstr>2021-06-01T10:51:09.0338170Z</vt:lpwstr>
  </property>
  <property fmtid="{D5CDD505-2E9C-101B-9397-08002B2CF9AE}" pid="17" name="MSIP_Label_e7f2b28d-54cf-44b6-aad9-6a2b7fb652a6_Name">
    <vt:lpwstr>Sisäinen</vt:lpwstr>
  </property>
  <property fmtid="{D5CDD505-2E9C-101B-9397-08002B2CF9AE}" pid="18" name="MSIP_Label_e7f2b28d-54cf-44b6-aad9-6a2b7fb652a6_Application">
    <vt:lpwstr>Microsoft Azure Information Protection</vt:lpwstr>
  </property>
  <property fmtid="{D5CDD505-2E9C-101B-9397-08002B2CF9AE}" pid="19" name="MSIP_Label_e7f2b28d-54cf-44b6-aad9-6a2b7fb652a6_ActionId">
    <vt:lpwstr>1ed6d0b0-9d7a-4212-ab5c-196ac0bf7178</vt:lpwstr>
  </property>
  <property fmtid="{D5CDD505-2E9C-101B-9397-08002B2CF9AE}" pid="20" name="MSIP_Label_e7f2b28d-54cf-44b6-aad9-6a2b7fb652a6_Parent">
    <vt:lpwstr>cb8ef749-f464-4495-9b41-5047bcb17145</vt:lpwstr>
  </property>
  <property fmtid="{D5CDD505-2E9C-101B-9397-08002B2CF9AE}" pid="21" name="MSIP_Label_e7f2b28d-54cf-44b6-aad9-6a2b7fb652a6_Extended_MSFT_Method">
    <vt:lpwstr>Automatic</vt:lpwstr>
  </property>
  <property fmtid="{D5CDD505-2E9C-101B-9397-08002B2CF9AE}" pid="22" name="Sensitivity">
    <vt:lpwstr>Muu asiakirja Sisäinen</vt:lpwstr>
  </property>
</Properties>
</file>