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3" r:id="rId7"/>
    <p:sldId id="261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5AEE06-F7A0-423D-AFC1-10DA95962AFC}" v="299" dt="2022-11-08T13:23:08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591ACB-A19C-4D3B-94ED-55848C68F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266872A-2F61-4CDB-9522-D9CBA9892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C54C01-E997-4B79-A162-EE8A561D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A77571E-21D3-432E-9E5D-564632E71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0A3E961-59D5-4234-A46A-CBA15048E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471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B469A7-5632-4FA5-8A4D-C26B6CAC9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710385-1561-4020-90AA-2216757D6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5F5C012-4CC9-4C7E-9202-D4A6F2DE3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7B293EB-67FA-4E8D-989C-A1F66CC31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120EB9-D779-4E3B-BD0A-B14CE1A7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871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EBD6EDF-FC18-4889-9BEB-E94403E3CC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1962245-0521-4A03-A617-EC0488259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A749AB9-9E7E-419B-9180-CB541E128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27EF4C-7CCA-4C03-8834-6AD294FC7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2E1C61-BFC1-4FD9-8349-DBFB17660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406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210FE8-D2B7-4B12-9C4E-2DBB03F49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A8B1A1-485F-4D3A-9B99-5BAADC902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7E39654-1C12-4D28-8E72-D1499937C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A196274-3818-4B66-A3A0-A13EAB7F3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CF4F2E-AF61-4E50-83B5-153D7455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96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50E0C8-0884-4591-A0F3-7FFCCF4D1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8C11158-175C-4C94-98A0-D713B24A5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6011A5-89AF-4E0F-8EF0-B9D030748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C9BF52-3E98-4DA7-886E-D2E984A3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2D49A8-3641-4A3E-84D0-ADCF65E69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183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FBFFBC-92C0-4B9E-A05C-87E0E196B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385814-0CBC-4269-AB7A-2C9EF4847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90D3674-7036-49C6-89F2-D484C7B5E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424FB0A-AC8C-4763-8867-8911E1E1F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EB24D3-73A6-4F3A-99DF-B747E2B47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42F233A-BD08-41BC-A2EF-6C929C84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250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B23F45-8C58-4321-AA91-A187DA9B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CCDB42-7395-40B1-A6F5-619800664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A49658A-3724-4090-B6C0-E4165F6C3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800EFEA-EDCF-4536-A1AD-AF367B5F1D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28C7497-57F6-4B8D-AE31-5D5D73831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27883A8-3438-4688-970B-9F573010F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E2C3F9A-F550-40DD-89E8-1751D041A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21C06C8-0702-45B5-A0AC-7EF099C9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414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5D3424-99C2-45CC-8832-B32B79FF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0119837-00AD-4490-AEA9-713A63AC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6DE3AB9-97AE-440D-8C3A-808E66BB0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451B3DC-9EC0-4E10-ACBB-3781EBBFB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635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91B380A-A636-49D4-BBDC-1F08C76F3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7A21067-F996-4B11-951D-737F2437D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F2FBC76-5EC5-453E-8830-ACF703425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814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F2DF62-80C5-4C3F-8986-3F267670A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95A045-55E2-43A4-8E32-476FE936D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C398CB7-A357-4BBD-95B8-BF6549E5D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2F88405-3EE8-4358-838E-3D57F5E6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4605628-DFFC-4F46-89DA-5F939515B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3BE45FE-792D-4364-B315-602CFA7FE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436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A91C6B-F731-4EB7-8324-3B080F2DA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C6FC395-8C55-458D-BBA5-F8CCD5C0C0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7044070-3BC3-47FC-9EC1-6670F9B08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0505556-C943-4C8A-8743-F299B68F1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60DCE97-545B-44C0-99EF-F5A39FE8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B89D5F4-552B-4157-9AE9-D6D95A228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145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CB19CDA-1FB3-4C3E-A57B-580780BDF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A4D2D51-F9F3-4E7A-8349-5A5D41D0E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7181CB-B76E-4DD6-80BE-9370CF491D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2EBB-5898-4876-9055-75AD4C80E3FA}" type="datetimeFigureOut">
              <a:rPr lang="fi-FI" smtClean="0"/>
              <a:t>9.11.2022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74B423-F3D2-4257-8E3F-A45693F2F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6BCFEF-382C-4118-9169-6DD43FC5D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20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980C39-7460-456A-AEDC-3DB3415115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Pääkäyttäjäryhmä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BDE0BC5-DB1C-4803-97A4-82CAFCA336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7" algn="l"/>
            <a:r>
              <a:rPr lang="fi-FI" dirty="0"/>
              <a:t>Susanna Sandell (vetäjä)</a:t>
            </a:r>
          </a:p>
          <a:p>
            <a:pPr lvl="7" algn="l"/>
            <a:r>
              <a:rPr lang="fi-FI" dirty="0"/>
              <a:t>Roosa Kyllönen</a:t>
            </a:r>
          </a:p>
          <a:p>
            <a:pPr lvl="7" algn="l"/>
            <a:r>
              <a:rPr lang="fi-FI" dirty="0"/>
              <a:t>Mikko Liimatainen</a:t>
            </a:r>
          </a:p>
          <a:p>
            <a:pPr lvl="7" algn="l"/>
            <a:r>
              <a:rPr lang="fi-FI" dirty="0"/>
              <a:t>Tuula Orne</a:t>
            </a:r>
          </a:p>
          <a:p>
            <a:pPr lvl="7" algn="l"/>
            <a:r>
              <a:rPr lang="fi-FI" dirty="0"/>
              <a:t>Anni Rajala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8183C97-D117-48D3-8766-71C1570C9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44" y="3797559"/>
            <a:ext cx="3032942" cy="264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93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117411" y="364623"/>
            <a:ext cx="958423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/>
              <a:t>Työryhmän tarkoitus</a:t>
            </a:r>
          </a:p>
          <a:p>
            <a:endParaRPr lang="fi-FI" sz="3600" dirty="0"/>
          </a:p>
          <a:p>
            <a:r>
              <a:rPr lang="fi-FI" sz="3600" dirty="0"/>
              <a:t>Kirjastojärjestelmän (Koha) ja verkkokirjaston (</a:t>
            </a:r>
            <a:r>
              <a:rPr lang="fi-FI" sz="3600" dirty="0" err="1"/>
              <a:t>Finna</a:t>
            </a:r>
            <a:r>
              <a:rPr lang="fi-FI" sz="3600" dirty="0"/>
              <a:t>) ylläpito, kehittäminen ja tukipalvelut kaikille Vaski-kirjastoille. Verkkokirjaston asiakaspalautteiden koordinointi ja tekninen asiakastuki koko Vaski-alueelle.</a:t>
            </a:r>
          </a:p>
          <a:p>
            <a:endParaRPr lang="fi-FI" sz="3000" b="1" dirty="0"/>
          </a:p>
          <a:p>
            <a:endParaRPr lang="fi-FI" sz="2400" b="1" dirty="0">
              <a:solidFill>
                <a:srgbClr val="C00000"/>
              </a:solidFill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B8FB898-BECF-41BE-8BF5-68634F3A8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5165" y="3604612"/>
            <a:ext cx="3032942" cy="264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0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1776AA-B140-4181-AD3D-FC08BC53887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28800" y="1353959"/>
            <a:ext cx="10203643" cy="4850898"/>
          </a:xfrm>
        </p:spPr>
        <p:txBody>
          <a:bodyPr>
            <a:normAutofit fontScale="92500" lnSpcReduction="10000"/>
          </a:bodyPr>
          <a:lstStyle/>
          <a:p>
            <a:pPr marL="285750" indent="-285750"/>
            <a:endParaRPr lang="fi-FI" sz="2000" dirty="0"/>
          </a:p>
          <a:p>
            <a:pPr marL="285750" indent="-285750"/>
            <a:r>
              <a:rPr lang="fi-FI" sz="2000" dirty="0"/>
              <a:t>Vaskituen prosessien uudistaminen </a:t>
            </a:r>
          </a:p>
          <a:p>
            <a:pPr marL="742950" lvl="1" indent="-285750"/>
            <a:r>
              <a:rPr lang="fi-FI" sz="1600" dirty="0"/>
              <a:t>Viikoittaiset ajankohtais- ja tikettipalaverit, kuukausittaiset kehittämispalaverit</a:t>
            </a:r>
          </a:p>
          <a:p>
            <a:pPr marL="742950" lvl="1" indent="-285750"/>
            <a:r>
              <a:rPr lang="fi-FI" sz="1600" dirty="0"/>
              <a:t>Yksi vaskitukipostilaatikko, joka toimii ”tikettijärjestelmänä”. </a:t>
            </a:r>
          </a:p>
          <a:p>
            <a:pPr marL="742950" lvl="1" indent="-285750"/>
            <a:r>
              <a:rPr lang="fi-FI" sz="1600" dirty="0"/>
              <a:t>Koha-käpälään </a:t>
            </a:r>
            <a:r>
              <a:rPr lang="fi-FI" sz="1600" dirty="0" err="1"/>
              <a:t>Teams</a:t>
            </a:r>
            <a:r>
              <a:rPr lang="fi-FI" sz="1600" dirty="0"/>
              <a:t>-ryhmä: vertaistuki ja tiedonkulun lisääminen</a:t>
            </a:r>
          </a:p>
          <a:p>
            <a:pPr marL="742950" lvl="1" indent="-285750"/>
            <a:r>
              <a:rPr lang="fi-FI" sz="1600" dirty="0"/>
              <a:t>Ylläpidon tehtävillä, projekteilla ja kehitysehdotuksille omat listaukset: To </a:t>
            </a:r>
            <a:r>
              <a:rPr lang="fi-FI" sz="1600" dirty="0" err="1"/>
              <a:t>Do</a:t>
            </a:r>
            <a:endParaRPr lang="fi-FI" sz="1600" dirty="0"/>
          </a:p>
          <a:p>
            <a:pPr marL="742950" lvl="1" indent="-285750"/>
            <a:endParaRPr lang="fi-FI" sz="1600" dirty="0"/>
          </a:p>
          <a:p>
            <a:pPr marL="285750" lvl="1" indent="-285750">
              <a:spcBef>
                <a:spcPts val="1000"/>
              </a:spcBef>
            </a:pPr>
            <a:r>
              <a:rPr lang="fi-FI" sz="2000" dirty="0"/>
              <a:t>Koha-Suomen versionvaihto</a:t>
            </a:r>
          </a:p>
          <a:p>
            <a:pPr lvl="1"/>
            <a:r>
              <a:rPr lang="fi-FI" sz="1600" dirty="0"/>
              <a:t>Uudet asetukset ja ominaisuudet</a:t>
            </a:r>
          </a:p>
          <a:p>
            <a:pPr lvl="1"/>
            <a:r>
              <a:rPr lang="fi-FI" sz="1600" dirty="0"/>
              <a:t>Ohjeistus, tiedotus ja testaus</a:t>
            </a:r>
          </a:p>
          <a:p>
            <a:pPr lvl="1"/>
            <a:endParaRPr lang="fi-FI" sz="1600" dirty="0"/>
          </a:p>
          <a:p>
            <a:pPr marL="285750" lvl="1" indent="-285750">
              <a:spcBef>
                <a:spcPts val="1000"/>
              </a:spcBef>
            </a:pPr>
            <a:r>
              <a:rPr lang="fi-FI" sz="2000" dirty="0"/>
              <a:t>Muut</a:t>
            </a:r>
          </a:p>
          <a:p>
            <a:pPr lvl="1"/>
            <a:r>
              <a:rPr lang="fi-FI" sz="1600" dirty="0"/>
              <a:t>Verkkokirjaston evästeuudistus</a:t>
            </a:r>
          </a:p>
          <a:p>
            <a:pPr lvl="1"/>
            <a:r>
              <a:rPr lang="fi-FI" sz="1600" dirty="0"/>
              <a:t>Ruskon aineiston kellutus ja autopysäkki</a:t>
            </a:r>
          </a:p>
          <a:p>
            <a:pPr lvl="1"/>
            <a:r>
              <a:rPr lang="fi-FI" sz="1600" dirty="0"/>
              <a:t>Musiikkiaineiston kellutuksen valmistelu</a:t>
            </a:r>
          </a:p>
          <a:p>
            <a:pPr lvl="1"/>
            <a:r>
              <a:rPr lang="fi-FI" sz="1600" dirty="0"/>
              <a:t>Suomi.fi verkkomaksurajapinnan uudistaminen </a:t>
            </a:r>
          </a:p>
          <a:p>
            <a:pPr lvl="1"/>
            <a:r>
              <a:rPr lang="fi-FI" sz="1600" dirty="0"/>
              <a:t>Raporttien uudistaminen</a:t>
            </a:r>
          </a:p>
          <a:p>
            <a:pPr lvl="1"/>
            <a:r>
              <a:rPr lang="fi-FI" sz="1600" dirty="0"/>
              <a:t>Käsiteltyjen tukipyyntöjen määrä tähän mennessä n 900 kpl</a:t>
            </a:r>
          </a:p>
          <a:p>
            <a:pPr lvl="1"/>
            <a:endParaRPr lang="fi-FI" sz="1600" dirty="0"/>
          </a:p>
          <a:p>
            <a:pPr lvl="1"/>
            <a:endParaRPr lang="fi-FI" sz="1600" dirty="0"/>
          </a:p>
          <a:p>
            <a:pPr lvl="1"/>
            <a:endParaRPr lang="fi-FI" sz="1600" dirty="0"/>
          </a:p>
          <a:p>
            <a:pPr marL="742950" lvl="1" indent="-285750"/>
            <a:endParaRPr lang="fi-FI" sz="1600" dirty="0"/>
          </a:p>
          <a:p>
            <a:pPr marL="0" indent="0">
              <a:buNone/>
            </a:pPr>
            <a:endParaRPr lang="fi-FI" sz="2200" dirty="0">
              <a:solidFill>
                <a:srgbClr val="0070C0"/>
              </a:solidFill>
            </a:endParaRPr>
          </a:p>
          <a:p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AC371BFD-6EF3-409A-8512-89B8554DB33A}"/>
              </a:ext>
            </a:extLst>
          </p:cNvPr>
          <p:cNvSpPr/>
          <p:nvPr/>
        </p:nvSpPr>
        <p:spPr>
          <a:xfrm>
            <a:off x="2495550" y="604767"/>
            <a:ext cx="5818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600" dirty="0"/>
              <a:t>Vuoden 2022 toteuma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5D066DA-C0DD-43D5-B2B5-573B75A7E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12776" cy="16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1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73DE7B-EC73-4BBD-A02B-E357E325A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2851" y="2041124"/>
            <a:ext cx="9024257" cy="4074449"/>
          </a:xfrm>
        </p:spPr>
        <p:txBody>
          <a:bodyPr>
            <a:normAutofit/>
          </a:bodyPr>
          <a:lstStyle/>
          <a:p>
            <a:r>
              <a:rPr lang="fi-FI" sz="1500" dirty="0" err="1"/>
              <a:t>Kohan</a:t>
            </a:r>
            <a:r>
              <a:rPr lang="fi-FI" sz="1500" dirty="0"/>
              <a:t> versionvaihto (kerran vuodessa)</a:t>
            </a:r>
          </a:p>
          <a:p>
            <a:r>
              <a:rPr lang="fi-FI" sz="1500" dirty="0"/>
              <a:t>Musiikin kellutuskokeilu</a:t>
            </a:r>
          </a:p>
          <a:p>
            <a:r>
              <a:rPr lang="fi-FI" sz="1500" dirty="0"/>
              <a:t>Raportoinnin helppokäyttöisyyden lisääminen (Power BI/</a:t>
            </a:r>
            <a:r>
              <a:rPr lang="fi-FI" sz="1500" dirty="0" err="1"/>
              <a:t>Kohan</a:t>
            </a:r>
            <a:r>
              <a:rPr lang="fi-FI" sz="1500" dirty="0"/>
              <a:t> raporttitoimintojen kehittäminen)</a:t>
            </a:r>
          </a:p>
          <a:p>
            <a:r>
              <a:rPr lang="fi-FI" sz="1500" dirty="0"/>
              <a:t>Uusia ominaisuuksia kehitteillä: muistutus noutamattomasta varauksesta, asiakasviestit näkyviin verkkokirjastoon, Varastokirjastolomake asiakkaille</a:t>
            </a:r>
          </a:p>
          <a:p>
            <a:r>
              <a:rPr lang="fi-FI" sz="1500" dirty="0"/>
              <a:t>Koha-Suomen tiekartan mukainen eteneminen</a:t>
            </a:r>
          </a:p>
          <a:p>
            <a:pPr marL="0" indent="0">
              <a:buNone/>
            </a:pPr>
            <a:endParaRPr lang="fi-FI" sz="1500" dirty="0"/>
          </a:p>
          <a:p>
            <a:pPr marL="0" indent="0">
              <a:buNone/>
            </a:pPr>
            <a:r>
              <a:rPr lang="fi-FI" sz="1500"/>
              <a:t>Perustoiminta</a:t>
            </a:r>
            <a:endParaRPr lang="fi-FI" sz="1500" dirty="0"/>
          </a:p>
          <a:p>
            <a:r>
              <a:rPr lang="fi-FI" sz="1500" dirty="0"/>
              <a:t>Järjestelmien ylläpito, ohjeet ja tuki</a:t>
            </a:r>
          </a:p>
          <a:p>
            <a:r>
              <a:rPr lang="fi-FI" sz="1500" dirty="0" err="1"/>
              <a:t>Finnan</a:t>
            </a:r>
            <a:r>
              <a:rPr lang="fi-FI" sz="1500" dirty="0"/>
              <a:t> versiopäivitykset joka kolmas viikko</a:t>
            </a:r>
          </a:p>
          <a:p>
            <a:r>
              <a:rPr lang="fi-FI" sz="1500" dirty="0" err="1"/>
              <a:t>Kohan</a:t>
            </a:r>
            <a:r>
              <a:rPr lang="fi-FI" sz="1500" dirty="0"/>
              <a:t> viikkopäivitys </a:t>
            </a:r>
          </a:p>
          <a:p>
            <a:r>
              <a:rPr lang="fi-FI" sz="1500" dirty="0"/>
              <a:t>Yhteistyöryhmiin osallistuminen: Koha-pääkäyttäjäryhmä, Koha-asiantuntijaryhmä ja Yleisten kirjastojen </a:t>
            </a:r>
            <a:r>
              <a:rPr lang="fi-FI" sz="1500" dirty="0" err="1"/>
              <a:t>Finna</a:t>
            </a:r>
            <a:r>
              <a:rPr lang="fi-FI" sz="1500" dirty="0"/>
              <a:t>-sektoritapaaminen</a:t>
            </a:r>
          </a:p>
          <a:p>
            <a:pPr marL="0" indent="0">
              <a:buNone/>
            </a:pPr>
            <a:endParaRPr lang="fi-FI" sz="1500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DF245E3A-FC13-4900-B3D1-25664984F760}"/>
              </a:ext>
            </a:extLst>
          </p:cNvPr>
          <p:cNvSpPr/>
          <p:nvPr/>
        </p:nvSpPr>
        <p:spPr>
          <a:xfrm>
            <a:off x="1176132" y="1232494"/>
            <a:ext cx="52568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3600" dirty="0"/>
              <a:t>Vuoden 2023 suunnitelmat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163091BA-2741-4BB3-AD61-CCEBB1C2B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0" y="137659"/>
            <a:ext cx="1912776" cy="16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34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8F962BAC8177549BAFB2B7F4CFB2DAA" ma:contentTypeVersion="10" ma:contentTypeDescription="Luo uusi asiakirja." ma:contentTypeScope="" ma:versionID="e99b69955237a3149df04fa4b346ae12">
  <xsd:schema xmlns:xsd="http://www.w3.org/2001/XMLSchema" xmlns:xs="http://www.w3.org/2001/XMLSchema" xmlns:p="http://schemas.microsoft.com/office/2006/metadata/properties" xmlns:ns2="b1f59c2a-9d6e-424c-af6d-953b71280567" xmlns:ns3="78600e00-6fe0-44a3-9d5b-9a1392d7bca8" targetNamespace="http://schemas.microsoft.com/office/2006/metadata/properties" ma:root="true" ma:fieldsID="b9d36294664fbdd25b5bb5ba8c1ddee3" ns2:_="" ns3:_="">
    <xsd:import namespace="b1f59c2a-9d6e-424c-af6d-953b71280567"/>
    <xsd:import namespace="78600e00-6fe0-44a3-9d5b-9a1392d7bc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f59c2a-9d6e-424c-af6d-953b712805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00e00-6fe0-44a3-9d5b-9a1392d7bca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4B6BF8-B9A8-498B-86F2-AF8AE33824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194035-1C22-4B76-A28D-2ED3818FE24C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78600e00-6fe0-44a3-9d5b-9a1392d7bca8"/>
    <ds:schemaRef ds:uri="b1f59c2a-9d6e-424c-af6d-953b7128056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F60E61-444A-41A3-BC55-C652F32985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f59c2a-9d6e-424c-af6d-953b71280567"/>
    <ds:schemaRef ds:uri="78600e00-6fe0-44a3-9d5b-9a1392d7bc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182</Words>
  <Application>Microsoft Office PowerPoint</Application>
  <PresentationFormat>Laajakuva</PresentationFormat>
  <Paragraphs>44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Pääkäyttäjäryhmä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Hypén Kaisa</dc:creator>
  <cp:lastModifiedBy>Hyyppä Nina</cp:lastModifiedBy>
  <cp:revision>15</cp:revision>
  <dcterms:created xsi:type="dcterms:W3CDTF">2020-10-28T12:43:34Z</dcterms:created>
  <dcterms:modified xsi:type="dcterms:W3CDTF">2022-11-09T13:18:30Z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0x01010048F962BAC8177549BAFB2B7F4CFB2DAA</vt:lpwstr>
  </property>
</Properties>
</file>