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91ACB-A19C-4D3B-94ED-55848C68F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66872A-2F61-4CDB-9522-D9CBA989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54C01-E997-4B79-A162-EE8A561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77571E-21D3-432E-9E5D-564632E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3E961-59D5-4234-A46A-CBA1504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1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469A7-5632-4FA5-8A4D-C26B6CAC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710385-1561-4020-90AA-2216757D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F5C012-4CC9-4C7E-9202-D4A6F2DE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293EB-67FA-4E8D-989C-A1F66CC3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120EB9-D779-4E3B-BD0A-B14CE1A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1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BD6EDF-FC18-4889-9BEB-E94403E3C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962245-0521-4A03-A617-EC0488259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49AB9-9E7E-419B-9180-CB541E1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7EF4C-7CCA-4C03-8834-6AD294FC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2E1C61-BFC1-4FD9-8349-DBFB1766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10FE8-D2B7-4B12-9C4E-2DBB03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B1A1-485F-4D3A-9B99-5BAADC90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E39654-1C12-4D28-8E72-D14999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96274-3818-4B66-A3A0-A13EAB7F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CF4F2E-AF61-4E50-83B5-153D745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0E0C8-0884-4591-A0F3-7FFCCF4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11158-175C-4C94-98A0-D713B24A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6011A5-89AF-4E0F-8EF0-B9D03074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9BF52-3E98-4DA7-886E-D2E984A3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D49A8-3641-4A3E-84D0-ADCF65E6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FFBC-92C0-4B9E-A05C-87E0E196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85814-0CBC-4269-AB7A-2C9EF4847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0D3674-7036-49C6-89F2-D484C7B5E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4FB0A-AC8C-4763-8867-8911E1E1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B24D3-73A6-4F3A-99DF-B747E2B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F233A-BD08-41BC-A2EF-6C929C84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5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3F45-8C58-4321-AA91-A187DA9B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CCDB42-7395-40B1-A6F5-61980066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49658A-3724-4090-B6C0-E4165F6C3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00EFEA-EDCF-4536-A1AD-AF367B5F1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C7497-57F6-4B8D-AE31-5D5D7383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7883A8-3438-4688-970B-9F57301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2C3F9A-F550-40DD-89E8-1751D04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1C06C8-0702-45B5-A0AC-7EF099C9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D3424-99C2-45CC-8832-B32B79F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19837-00AD-4490-AEA9-713A63AC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DE3AB9-97AE-440D-8C3A-808E66B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51B3DC-9EC0-4E10-ACBB-3781EB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1B380A-A636-49D4-BBDC-1F08C76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A21067-F996-4B11-951D-737F243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FBC76-5EC5-453E-8830-ACF70342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2DF62-80C5-4C3F-8986-3F267670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95A045-55E2-43A4-8E32-476FE93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98CB7-A357-4BBD-95B8-BF6549E5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F88405-3EE8-4358-838E-3D57F5E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605628-DFFC-4F46-89DA-5F939515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E45FE-792D-4364-B315-602CFA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91C6B-F731-4EB7-8324-3B080F2D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C6FC395-8C55-458D-BBA5-F8CCD5C0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044070-3BC3-47FC-9EC1-6670F9B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505556-C943-4C8A-8743-F299B68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0DCE97-545B-44C0-99EF-F5A39FE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9D5F4-552B-4157-9AE9-D6D95A2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4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B19CDA-1FB3-4C3E-A57B-580780BD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4D2D51-F9F3-4E7A-8349-5A5D41D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7181CB-B76E-4DD6-80BE-9370CF49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4B423-F3D2-4257-8E3F-A45693F2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BCFEF-382C-4118-9169-6DD43FC5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2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980C39-7460-456A-AEDC-3DB341511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7173" y="-1344434"/>
            <a:ext cx="9257654" cy="3157736"/>
          </a:xfrm>
        </p:spPr>
        <p:txBody>
          <a:bodyPr/>
          <a:lstStyle/>
          <a:p>
            <a:r>
              <a:rPr lang="fi-FI" dirty="0"/>
              <a:t>Lainauspalvelutyöryhmä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DE0BC5-DB1C-4803-97A4-82CAFCA33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2820" y="2549069"/>
            <a:ext cx="10141336" cy="5122592"/>
          </a:xfrm>
        </p:spPr>
        <p:txBody>
          <a:bodyPr>
            <a:normAutofit/>
          </a:bodyPr>
          <a:lstStyle/>
          <a:p>
            <a:r>
              <a:rPr lang="fi-FI" sz="2800" dirty="0"/>
              <a:t>Tuula Orne, vetäjä (Turku)</a:t>
            </a:r>
          </a:p>
          <a:p>
            <a:r>
              <a:rPr lang="fi-FI" sz="2800" dirty="0"/>
              <a:t>Lehtinen Taija (Lieto)</a:t>
            </a:r>
            <a:br>
              <a:rPr lang="fi-FI" sz="2800" dirty="0"/>
            </a:br>
            <a:r>
              <a:rPr lang="fi-FI" sz="2800" dirty="0"/>
              <a:t>Luomanen Hannele (Rusko)</a:t>
            </a:r>
            <a:br>
              <a:rPr lang="fi-FI" sz="2800" dirty="0"/>
            </a:br>
            <a:r>
              <a:rPr lang="fi-FI" sz="2800" dirty="0"/>
              <a:t>Ylikotila Minna (Naantali)</a:t>
            </a:r>
            <a:br>
              <a:rPr lang="fi-FI" sz="2800" dirty="0"/>
            </a:br>
            <a:r>
              <a:rPr lang="fi-FI" sz="2800" dirty="0"/>
              <a:t>Knif Paula (Raisio)</a:t>
            </a:r>
            <a:br>
              <a:rPr lang="fi-FI" sz="2800" dirty="0"/>
            </a:br>
            <a:r>
              <a:rPr lang="fi-FI" sz="2800" dirty="0"/>
              <a:t>Pohjola Kari (Turku)</a:t>
            </a:r>
            <a:br>
              <a:rPr lang="fi-FI" sz="2800" dirty="0"/>
            </a:br>
            <a:r>
              <a:rPr lang="fi-FI" sz="2800" dirty="0"/>
              <a:t>Alanen Jaana (Laitila)</a:t>
            </a:r>
            <a:br>
              <a:rPr lang="fi-FI" sz="2800" dirty="0"/>
            </a:br>
            <a:r>
              <a:rPr lang="fi-FI" sz="2800" dirty="0"/>
              <a:t>Lind Jaakko (Salo)</a:t>
            </a:r>
            <a:br>
              <a:rPr lang="fi-FI" sz="2800" dirty="0"/>
            </a:br>
            <a:r>
              <a:rPr lang="fi-FI" sz="2800" dirty="0"/>
              <a:t>Loijas Satu (Kaarina)</a:t>
            </a:r>
            <a:br>
              <a:rPr lang="fi-FI" sz="2800" dirty="0"/>
            </a:br>
            <a:r>
              <a:rPr lang="fi-FI" sz="2800" dirty="0"/>
              <a:t>Runonen Sari (Kaarina)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183C97-D117-48D3-8766-71C1570C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4" y="3797559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482569" y="365903"/>
            <a:ext cx="95842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/>
              <a:t>Lainauspalvelutyöryhmän tarkoitus on ottaa kantaa lainauspalveluun liittyviin kysymyksiin ja päivittää lainauspalveluun liittyviä ohjeita. </a:t>
            </a:r>
          </a:p>
          <a:p>
            <a:endParaRPr lang="fi-FI" sz="3000" b="1" dirty="0"/>
          </a:p>
          <a:p>
            <a:endParaRPr lang="fi-FI" sz="2400" b="1" dirty="0">
              <a:solidFill>
                <a:srgbClr val="C00000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B8FB898-BECF-41BE-8BF5-68634F3A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165" y="3604612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1776AA-B140-4181-AD3D-FC08BC5388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353959"/>
            <a:ext cx="10203643" cy="4850898"/>
          </a:xfrm>
        </p:spPr>
        <p:txBody>
          <a:bodyPr>
            <a:normAutofit/>
          </a:bodyPr>
          <a:lstStyle/>
          <a:p>
            <a:pPr marL="285750" indent="-285750"/>
            <a:endParaRPr lang="fi-FI" sz="2000" dirty="0"/>
          </a:p>
          <a:p>
            <a:pPr marL="285750" indent="-285750"/>
            <a:endParaRPr lang="fi-FI" sz="2000" dirty="0"/>
          </a:p>
          <a:p>
            <a:pPr marL="0" indent="0">
              <a:buNone/>
            </a:pPr>
            <a:endParaRPr lang="fi-FI" sz="2200" dirty="0">
              <a:solidFill>
                <a:srgbClr val="0070C0"/>
              </a:solidFill>
            </a:endParaRPr>
          </a:p>
          <a:p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C371BFD-6EF3-409A-8512-89B8554DB33A}"/>
              </a:ext>
            </a:extLst>
          </p:cNvPr>
          <p:cNvSpPr/>
          <p:nvPr/>
        </p:nvSpPr>
        <p:spPr>
          <a:xfrm>
            <a:off x="2324746" y="604767"/>
            <a:ext cx="81521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/>
              <a:t>Vuoden 2022 toteutuma</a:t>
            </a:r>
          </a:p>
          <a:p>
            <a:endParaRPr lang="fi-FI" sz="3600" dirty="0"/>
          </a:p>
          <a:p>
            <a:r>
              <a:rPr lang="fi-FI" sz="3600" dirty="0" err="1"/>
              <a:t>Finvoice</a:t>
            </a:r>
            <a:r>
              <a:rPr lang="fi-FI" sz="3600" dirty="0"/>
              <a:t>-laskutus ja </a:t>
            </a:r>
            <a:r>
              <a:rPr lang="fi-FI" sz="3600" dirty="0" err="1"/>
              <a:t>PDf</a:t>
            </a:r>
            <a:r>
              <a:rPr lang="fi-FI" sz="3600" dirty="0"/>
              <a:t>- laskutus on toteutunut</a:t>
            </a:r>
          </a:p>
          <a:p>
            <a:endParaRPr lang="fi-FI" sz="3600" dirty="0"/>
          </a:p>
          <a:p>
            <a:r>
              <a:rPr lang="fi-FI" sz="3600" dirty="0"/>
              <a:t>Lainauspalveluohjeita on päivitetty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D066DA-C0DD-43D5-B2B5-573B75A7E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73DE7B-EC73-4BBD-A02B-E357E325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51" y="2041124"/>
            <a:ext cx="9024257" cy="4074449"/>
          </a:xfrm>
        </p:spPr>
        <p:txBody>
          <a:bodyPr/>
          <a:lstStyle/>
          <a:p>
            <a:pPr marL="0" indent="0">
              <a:buNone/>
            </a:pPr>
            <a:endParaRPr lang="fi-FI" sz="1500" dirty="0"/>
          </a:p>
          <a:p>
            <a:pPr marL="0" indent="0">
              <a:buNone/>
            </a:pPr>
            <a:r>
              <a:rPr lang="fi-FI" sz="3600" dirty="0"/>
              <a:t>Lainauspalveluryhmä kokoontuu edelleen tarvittaessa.</a:t>
            </a:r>
          </a:p>
          <a:p>
            <a:pPr marL="0" indent="0">
              <a:buNone/>
            </a:pPr>
            <a:r>
              <a:rPr lang="fi-FI" sz="3600" dirty="0"/>
              <a:t>Mitään erityistä projektia lainauspalveluryhmällä ei ole tiedossa.</a:t>
            </a:r>
          </a:p>
          <a:p>
            <a:pPr marL="0" indent="0">
              <a:buNone/>
            </a:pPr>
            <a:endParaRPr lang="fi-FI" sz="36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DF245E3A-FC13-4900-B3D1-25664984F760}"/>
              </a:ext>
            </a:extLst>
          </p:cNvPr>
          <p:cNvSpPr/>
          <p:nvPr/>
        </p:nvSpPr>
        <p:spPr>
          <a:xfrm>
            <a:off x="1176132" y="1232494"/>
            <a:ext cx="5256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Vuoden 2023 suunnitelmat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63091BA-2741-4BB3-AD61-CCEBB1C2B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137659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3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F962BAC8177549BAFB2B7F4CFB2DAA" ma:contentTypeVersion="10" ma:contentTypeDescription="Luo uusi asiakirja." ma:contentTypeScope="" ma:versionID="e99b69955237a3149df04fa4b346ae12">
  <xsd:schema xmlns:xsd="http://www.w3.org/2001/XMLSchema" xmlns:xs="http://www.w3.org/2001/XMLSchema" xmlns:p="http://schemas.microsoft.com/office/2006/metadata/properties" xmlns:ns2="b1f59c2a-9d6e-424c-af6d-953b71280567" xmlns:ns3="78600e00-6fe0-44a3-9d5b-9a1392d7bca8" targetNamespace="http://schemas.microsoft.com/office/2006/metadata/properties" ma:root="true" ma:fieldsID="b9d36294664fbdd25b5bb5ba8c1ddee3" ns2:_="" ns3:_="">
    <xsd:import namespace="b1f59c2a-9d6e-424c-af6d-953b71280567"/>
    <xsd:import namespace="78600e00-6fe0-44a3-9d5b-9a1392d7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59c2a-9d6e-424c-af6d-953b712805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0e00-6fe0-44a3-9d5b-9a1392d7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159AAEFA992F51479BDEF933133913AC" ma:contentTypeVersion="29" ma:contentTypeDescription="Luo uusi asiakirja." ma:contentTypeScope="" ma:versionID="0a539b891f4ded16ba557c37b97d37ce">
  <xsd:schema xmlns:xsd="http://www.w3.org/2001/XMLSchema" xmlns:xs="http://www.w3.org/2001/XMLSchema" xmlns:p="http://schemas.microsoft.com/office/2006/metadata/properties" xmlns:ns2="801a4ecc-5c06-4555-9dd1-0bf5b16740cf" xmlns:ns3="http://schemas.microsoft.com/sharepoint/v4" xmlns:ns4="e3c15447-02df-427e-b10d-bcbbd077e98d" targetNamespace="http://schemas.microsoft.com/office/2006/metadata/properties" ma:root="true" ma:fieldsID="dac69465a4a305c6b6ff04409f3130af" ns2:_="" ns3:_="" ns4:_="">
    <xsd:import namespace="801a4ecc-5c06-4555-9dd1-0bf5b16740cf"/>
    <xsd:import namespace="http://schemas.microsoft.com/sharepoint/v4"/>
    <xsd:import namespace="e3c15447-02df-427e-b10d-bcbbd077e98d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  <xsd:element ref="ns3:IconOverlay" minOccurs="0"/>
                <xsd:element ref="ns4:Aih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15447-02df-427e-b10d-bcbbd077e98d" elementFormDefault="qualified">
    <xsd:import namespace="http://schemas.microsoft.com/office/2006/documentManagement/types"/>
    <xsd:import namespace="http://schemas.microsoft.com/office/infopath/2007/PartnerControls"/>
    <xsd:element name="Aihe" ma:index="15" ma:displayName="Aihe" ma:format="Dropdown" ma:internalName="Aihe" ma:readOnly="fals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B6BF8-B9A8-498B-86F2-AF8AE3382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74BED7-B229-4AED-9FF1-FF7B95C84AB2}"/>
</file>

<file path=customXml/itemProps3.xml><?xml version="1.0" encoding="utf-8"?>
<ds:datastoreItem xmlns:ds="http://schemas.openxmlformats.org/officeDocument/2006/customXml" ds:itemID="{56194035-1C22-4B76-A28D-2ED3818FE24C}">
  <ds:schemaRefs>
    <ds:schemaRef ds:uri="b1f59c2a-9d6e-424c-af6d-953b7128056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801a4ecc-5c06-4555-9dd1-0bf5b16740cf"/>
    <ds:schemaRef ds:uri="e3c15447-02df-427e-b10d-bcbbd077e98d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9424F3B8-B0D4-48BA-B683-31B92FA1D0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sharepoint/v4"/>
    <ds:schemaRef ds:uri="e3c15447-02df-427e-b10d-bcbbd077e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103</Words>
  <Application>Microsoft Office PowerPoint</Application>
  <PresentationFormat>Laajakuva</PresentationFormat>
  <Paragraphs>15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Lainauspalvelutyöryhmä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Hypén Kaisa</dc:creator>
  <cp:lastModifiedBy>Hyyppä Nina</cp:lastModifiedBy>
  <cp:revision>15</cp:revision>
  <dcterms:created xsi:type="dcterms:W3CDTF">2020-10-28T12:43:34Z</dcterms:created>
  <dcterms:modified xsi:type="dcterms:W3CDTF">2022-11-09T12:34:05Z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0x01010048F962BAC8177549BAFB2B7F4CFB2DAA</vt:lpwstr>
  </property>
</Properties>
</file>