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4" r:id="rId7"/>
    <p:sldId id="263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591ACB-A19C-4D3B-94ED-55848C68F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266872A-2F61-4CDB-9522-D9CBA9892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C54C01-E997-4B79-A162-EE8A561D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77571E-21D3-432E-9E5D-564632E7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A3E961-59D5-4234-A46A-CBA15048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71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469A7-5632-4FA5-8A4D-C26B6CAC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710385-1561-4020-90AA-2216757D6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F5C012-4CC9-4C7E-9202-D4A6F2DE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B293EB-67FA-4E8D-989C-A1F66CC31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120EB9-D779-4E3B-BD0A-B14CE1A7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71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EBD6EDF-FC18-4889-9BEB-E94403E3C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1962245-0521-4A03-A617-EC0488259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749AB9-9E7E-419B-9180-CB541E12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27EF4C-7CCA-4C03-8834-6AD294FC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2E1C61-BFC1-4FD9-8349-DBFB1766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06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210FE8-D2B7-4B12-9C4E-2DBB03F4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A8B1A1-485F-4D3A-9B99-5BAADC90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E39654-1C12-4D28-8E72-D1499937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196274-3818-4B66-A3A0-A13EAB7F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CF4F2E-AF61-4E50-83B5-153D7455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96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50E0C8-0884-4591-A0F3-7FFCCF4D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C11158-175C-4C94-98A0-D713B24A5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6011A5-89AF-4E0F-8EF0-B9D03074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C9BF52-3E98-4DA7-886E-D2E984A3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2D49A8-3641-4A3E-84D0-ADCF65E6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83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FBFFBC-92C0-4B9E-A05C-87E0E196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385814-0CBC-4269-AB7A-2C9EF4847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0D3674-7036-49C6-89F2-D484C7B5E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24FB0A-AC8C-4763-8867-8911E1E1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EB24D3-73A6-4F3A-99DF-B747E2B4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2F233A-BD08-41BC-A2EF-6C929C84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50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B23F45-8C58-4321-AA91-A187DA9B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CCDB42-7395-40B1-A6F5-61980066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49658A-3724-4090-B6C0-E4165F6C3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800EFEA-EDCF-4536-A1AD-AF367B5F1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8C7497-57F6-4B8D-AE31-5D5D73831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27883A8-3438-4688-970B-9F573010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E2C3F9A-F550-40DD-89E8-1751D041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21C06C8-0702-45B5-A0AC-7EF099C9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14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5D3424-99C2-45CC-8832-B32B79FF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0119837-00AD-4490-AEA9-713A63AC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DE3AB9-97AE-440D-8C3A-808E66BB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451B3DC-9EC0-4E10-ACBB-3781EBBF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5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91B380A-A636-49D4-BBDC-1F08C76F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A21067-F996-4B11-951D-737F2437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F2FBC76-5EC5-453E-8830-ACF70342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1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F2DF62-80C5-4C3F-8986-3F267670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95A045-55E2-43A4-8E32-476FE936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398CB7-A357-4BBD-95B8-BF6549E5D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2F88405-3EE8-4358-838E-3D57F5E6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605628-DFFC-4F46-89DA-5F939515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BE45FE-792D-4364-B315-602CFA7F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36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A91C6B-F731-4EB7-8324-3B080F2D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C6FC395-8C55-458D-BBA5-F8CCD5C0C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7044070-3BC3-47FC-9EC1-6670F9B08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0505556-C943-4C8A-8743-F299B68F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0DCE97-545B-44C0-99EF-F5A39FE8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B89D5F4-552B-4157-9AE9-D6D95A22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45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CB19CDA-1FB3-4C3E-A57B-580780BD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4D2D51-F9F3-4E7A-8349-5A5D41D0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7181CB-B76E-4DD6-80BE-9370CF491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2EBB-5898-4876-9055-75AD4C80E3FA}" type="datetimeFigureOut">
              <a:rPr lang="fi-FI" smtClean="0"/>
              <a:t>7.11.2022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74B423-F3D2-4257-8E3F-A45693F2F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6BCFEF-382C-4118-9169-6DD43FC5D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20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980C39-7460-456A-AEDC-3DB3415115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Kuvailuryhmä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BDE0BC5-DB1C-4803-97A4-82CAFCA33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 numCol="1" anchor="ctr">
            <a:normAutofit/>
          </a:bodyPr>
          <a:lstStyle/>
          <a:p>
            <a:r>
              <a:rPr lang="fi-FI" sz="3200" dirty="0"/>
              <a:t>Kuvailuryhmä ohjeistaa ja koordinoi kuvailua Vaskissa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8183C97-D117-48D3-8766-71C1570C9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162" y="779106"/>
            <a:ext cx="3032942" cy="26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3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35A6E5-30D8-40A4-82B8-8528E2A0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Ryhmän jäsenet ja toiminta 2022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C5F769-F3FF-412C-B1EB-F14793AEEB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i-FI" sz="2400" dirty="0"/>
              <a:t>Riitta Kari </a:t>
            </a:r>
            <a:r>
              <a:rPr lang="fi-FI" sz="2400"/>
              <a:t>(Naantali)</a:t>
            </a:r>
            <a:endParaRPr lang="fi-FI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i-FI" sz="2400" dirty="0"/>
              <a:t>Liisa Lehtikangas  (Salo)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i-FI" sz="2400" dirty="0"/>
              <a:t>Risto Mikkonen (Turku)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i-FI" sz="2400" dirty="0"/>
              <a:t>Heli Pohjola (Raisio)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i-FI" sz="2400" dirty="0"/>
              <a:t>Aki Pyykkö (Turku)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i-FI" sz="2400" dirty="0"/>
              <a:t>Päivi Svala (Kaarina)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i-FI" sz="2400" dirty="0"/>
              <a:t>Anna Viitanen (Turku, pj.)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10A29D7-746D-41E7-ADC0-1BB9AAC7F4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/>
              <a:t>Ryhmä on kokoontunut vuonna 2022 kaksi kertaa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79C548A-CA75-400E-BBF7-B179CDFA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3258" y="3118837"/>
            <a:ext cx="3032942" cy="26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6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1776AA-B140-4181-AD3D-FC08BC5388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353959"/>
            <a:ext cx="10203643" cy="48508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Toimintatapojen kehittäminen</a:t>
            </a:r>
          </a:p>
          <a:p>
            <a:pPr marL="0" indent="0">
              <a:buNone/>
            </a:pPr>
            <a:endParaRPr lang="fi-FI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400" dirty="0"/>
              <a:t>Uutuusaineiston käsittely Vaskissa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i-FI" sz="2400" dirty="0"/>
              <a:t>Primaarikuvailijoiden keskustelualue (</a:t>
            </a:r>
            <a:r>
              <a:rPr lang="fi-FI" sz="2400" dirty="0" err="1"/>
              <a:t>Teams</a:t>
            </a:r>
            <a:r>
              <a:rPr lang="fi-FI" sz="2400" dirty="0"/>
              <a:t>) luokitusongelmista toimii hyvin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i-FI" sz="2400" dirty="0"/>
              <a:t>Kehitettävää on edelleen: Yhtenäistä luokitusta ei niteiden käsittelyssä aina noudateta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400" dirty="0"/>
              <a:t>Tietueiden käsittely ja tiedonsiirto Vaski/TäTi/Melinda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i-FI" sz="2400" dirty="0" err="1"/>
              <a:t>Kohan</a:t>
            </a:r>
            <a:r>
              <a:rPr lang="fi-FI" sz="2400" dirty="0"/>
              <a:t> toiminnassa ei ole tapahtunut suuria muutoksia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i-FI" sz="2400" dirty="0"/>
              <a:t>Automaattisesti siirtyneiden kuvailutietojen tarkkailuun on saatu Vaskissa toteutettua toimiva malli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i-FI" sz="2400" dirty="0"/>
              <a:t>Kesäkuun versiopäivitys aiheutti kuvailussa paljon ongelmia ja lisätyötä</a:t>
            </a:r>
          </a:p>
          <a:p>
            <a:pPr marL="0" indent="0">
              <a:buNone/>
            </a:pPr>
            <a:r>
              <a:rPr lang="fi-FI" sz="2400" dirty="0"/>
              <a:t>RDA-uudistus</a:t>
            </a:r>
          </a:p>
          <a:p>
            <a:pPr marL="0" indent="0">
              <a:buNone/>
            </a:pPr>
            <a:endParaRPr lang="fi-FI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400" dirty="0"/>
              <a:t>Uuden RDA-säännöstön opiskelu on aloitettu syksyllä 2022 osallistumalla Kansalliskirjaston järjestämiin koulutuksiin</a:t>
            </a:r>
          </a:p>
          <a:p>
            <a:pPr marL="914400" lvl="2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200" dirty="0">
              <a:solidFill>
                <a:srgbClr val="0070C0"/>
              </a:solidFill>
            </a:endParaRPr>
          </a:p>
          <a:p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AC371BFD-6EF3-409A-8512-89B8554DB33A}"/>
              </a:ext>
            </a:extLst>
          </p:cNvPr>
          <p:cNvSpPr/>
          <p:nvPr/>
        </p:nvSpPr>
        <p:spPr>
          <a:xfrm>
            <a:off x="2495550" y="604767"/>
            <a:ext cx="5818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/>
              <a:t>Vuoden 2022 toteuma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5D066DA-C0DD-43D5-B2B5-573B75A7E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12776" cy="16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1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73DE7B-EC73-4BBD-A02B-E357E325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1" y="2041124"/>
            <a:ext cx="9647858" cy="4074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/>
              <a:t>Toimintatapojen kehittäminen</a:t>
            </a:r>
          </a:p>
          <a:p>
            <a:pPr marL="0" indent="0">
              <a:buNone/>
            </a:pPr>
            <a:endParaRPr lang="fi-FI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000" dirty="0"/>
              <a:t>Yhtenäinen luokitus paremmin haltuun niteiden käsittelyssä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000" dirty="0"/>
              <a:t>Kuvailuprosessia sujuvammaksi? ← Edellyttää kirjastojärjestelmän kehittämistä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000" dirty="0"/>
              <a:t>Musiikin kellutuksen vaikutus kuvailuun</a:t>
            </a:r>
          </a:p>
          <a:p>
            <a:pPr marL="457200" lvl="1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400" dirty="0"/>
              <a:t>RDA-uudistus</a:t>
            </a:r>
          </a:p>
          <a:p>
            <a:pPr marL="0" indent="0">
              <a:buNone/>
            </a:pPr>
            <a:endParaRPr lang="fi-FI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000" dirty="0"/>
              <a:t>Uuden RDA-säännöstön opiskelu jatkuu koko vuoden 2023 ajan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sz="2000" dirty="0"/>
              <a:t>Käyttöönotto kuvailussa todennäköisesti loppuvuodesta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DF245E3A-FC13-4900-B3D1-25664984F760}"/>
              </a:ext>
            </a:extLst>
          </p:cNvPr>
          <p:cNvSpPr/>
          <p:nvPr/>
        </p:nvSpPr>
        <p:spPr>
          <a:xfrm>
            <a:off x="1176132" y="1232494"/>
            <a:ext cx="5256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600" dirty="0"/>
              <a:t>Vuoden 2023 suunnitelmat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63091BA-2741-4BB3-AD61-CCEBB1C2B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137659"/>
            <a:ext cx="1912776" cy="16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3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8F962BAC8177549BAFB2B7F4CFB2DAA" ma:contentTypeVersion="10" ma:contentTypeDescription="Luo uusi asiakirja." ma:contentTypeScope="" ma:versionID="e99b69955237a3149df04fa4b346ae12">
  <xsd:schema xmlns:xsd="http://www.w3.org/2001/XMLSchema" xmlns:xs="http://www.w3.org/2001/XMLSchema" xmlns:p="http://schemas.microsoft.com/office/2006/metadata/properties" xmlns:ns2="b1f59c2a-9d6e-424c-af6d-953b71280567" xmlns:ns3="78600e00-6fe0-44a3-9d5b-9a1392d7bca8" targetNamespace="http://schemas.microsoft.com/office/2006/metadata/properties" ma:root="true" ma:fieldsID="b9d36294664fbdd25b5bb5ba8c1ddee3" ns2:_="" ns3:_="">
    <xsd:import namespace="b1f59c2a-9d6e-424c-af6d-953b71280567"/>
    <xsd:import namespace="78600e00-6fe0-44a3-9d5b-9a1392d7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59c2a-9d6e-424c-af6d-953b712805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00e00-6fe0-44a3-9d5b-9a1392d7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907a47a-bef0-4de7-8dab-7bc0f3e3b801" ContentTypeId="0x010100C0195A1B6C5C44E9A6AB38BF336295CE" PreviousValue="false"/>
</file>

<file path=customXml/itemProps1.xml><?xml version="1.0" encoding="utf-8"?>
<ds:datastoreItem xmlns:ds="http://schemas.openxmlformats.org/officeDocument/2006/customXml" ds:itemID="{56194035-1C22-4B76-A28D-2ED3818FE24C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801a4ecc-5c06-4555-9dd1-0bf5b16740cf"/>
    <ds:schemaRef ds:uri="e3c15447-02df-427e-b10d-bcbbd077e98d"/>
    <ds:schemaRef ds:uri="http://schemas.microsoft.com/sharepoint/v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806A74-63BF-4E65-A8BD-CABC4108970B}"/>
</file>

<file path=customXml/itemProps3.xml><?xml version="1.0" encoding="utf-8"?>
<ds:datastoreItem xmlns:ds="http://schemas.openxmlformats.org/officeDocument/2006/customXml" ds:itemID="{784B6BF8-B9A8-498B-86F2-AF8AE33824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DD3B495-3CF7-4BBF-8614-047E9AB34C83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164</Words>
  <Application>Microsoft Office PowerPoint</Application>
  <PresentationFormat>Laajakuva</PresentationFormat>
  <Paragraphs>38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Office-teema</vt:lpstr>
      <vt:lpstr>Kuvailuryhmä</vt:lpstr>
      <vt:lpstr>Ryhmän jäsenet ja toiminta 2022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Hypén Kaisa</dc:creator>
  <cp:lastModifiedBy>Hyyppä Nina</cp:lastModifiedBy>
  <cp:revision>22</cp:revision>
  <dcterms:created xsi:type="dcterms:W3CDTF">2020-10-28T12:43:34Z</dcterms:created>
  <dcterms:modified xsi:type="dcterms:W3CDTF">2022-11-07T11:06:31Z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0x01010048F962BAC8177549BAFB2B7F4CFB2DAA</vt:lpwstr>
  </property>
</Properties>
</file>