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60" r:id="rId8"/>
    <p:sldId id="261" r:id="rId9"/>
    <p:sldId id="258" r:id="rId10"/>
    <p:sldId id="262" r:id="rId11"/>
    <p:sldId id="263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56BAE6-185C-4FF2-BE08-D03FE890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3066C89-2004-4221-92B9-C7FD76D125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2B84925-64E0-42E8-A4A9-C664F8C1B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8FEC-9490-4837-8E07-21B43914E9B8}" type="datetimeFigureOut">
              <a:rPr lang="fi-FI" smtClean="0"/>
              <a:t>13.12.2022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5228F0A-5857-4843-A88A-5F20DF929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B4F6A11-4325-4F4A-A852-7ADA51DE8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75DD-4FE5-4D9F-9536-AFC3189B6B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7004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DDE388-BC84-4F20-9CFC-B634030D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C01C9A6-C33D-48F1-AE9D-262F503425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A125F6C-0419-47BE-B998-2D682A7D6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8FEC-9490-4837-8E07-21B43914E9B8}" type="datetimeFigureOut">
              <a:rPr lang="fi-FI" smtClean="0"/>
              <a:t>13.12.2022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B168E6A-018F-44B7-8C79-925A72479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7C54B5-0A32-493D-A644-A450669BC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75DD-4FE5-4D9F-9536-AFC3189B6B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697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73664E7E-A10A-4C1C-BD94-69118F7CB9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8CEBEAB-E2EC-49AE-9176-A69A468DB6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E96B80C-CAA4-4C09-B2AA-A1E1E9A43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8FEC-9490-4837-8E07-21B43914E9B8}" type="datetimeFigureOut">
              <a:rPr lang="fi-FI" smtClean="0"/>
              <a:t>13.12.2022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C40C240-F1DD-4A80-890B-0FA72E36F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7238C19-0032-452B-B757-A59B5F2F5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75DD-4FE5-4D9F-9536-AFC3189B6B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830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DDB36-55F1-46C1-8A0E-2F12FB831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E0613D5-BFDE-4911-8AA3-547C27B1F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4B94F12-93E6-4386-AA0D-02C1467E2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8FEC-9490-4837-8E07-21B43914E9B8}" type="datetimeFigureOut">
              <a:rPr lang="fi-FI" smtClean="0"/>
              <a:t>13.12.2022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101C092-9FE9-4AB8-A1C5-64EAA81DB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3D60AC2-F468-4ABF-850C-BFF4ACC56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75DD-4FE5-4D9F-9536-AFC3189B6B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0644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BC0EB-73AE-4B4A-BAC5-11232C2C1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B77E115-1D63-4ADF-9617-BB2857CB49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24EF604-C095-428C-A46D-0F1430D23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8FEC-9490-4837-8E07-21B43914E9B8}" type="datetimeFigureOut">
              <a:rPr lang="fi-FI" smtClean="0"/>
              <a:t>13.12.2022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E48A3BF-8C97-43BE-B3CA-E43CE3815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3232DF4-0AF2-4B62-AA1E-8E01752B9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75DD-4FE5-4D9F-9536-AFC3189B6B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648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2150C5-D619-4709-9215-1B603A5AB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24A03DF-4147-4FC3-8FAA-920F39B36B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DF543DA-E8AE-4FF7-BA6C-54527C6AE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74AB70E-F799-4BCA-911A-B3715E26F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8FEC-9490-4837-8E07-21B43914E9B8}" type="datetimeFigureOut">
              <a:rPr lang="fi-FI" smtClean="0"/>
              <a:t>13.12.2022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869CB09-488F-4C9A-A8DB-416878704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DB22762-72EB-464B-8FC4-CCBBED448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75DD-4FE5-4D9F-9536-AFC3189B6B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8451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CC9EEE-002D-4FB4-A375-018E56763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4B19B83-B1AE-4A95-AADD-63FA5C22C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095F63F-52AD-4BD0-8F46-4A5085C10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5FB8397-6961-4C4D-9FBD-D05F1F674C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F070DCE-72DF-40A9-B9D2-9F9AAA6D5F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A316889-8E42-49F9-B8CB-F7C64C51F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8FEC-9490-4837-8E07-21B43914E9B8}" type="datetimeFigureOut">
              <a:rPr lang="fi-FI" smtClean="0"/>
              <a:t>13.12.2022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F33E7D1-2113-4ABD-A7C8-77B782B84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7724654-E21E-481A-A5DF-0D83CC1FF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75DD-4FE5-4D9F-9536-AFC3189B6B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7912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5E76AF-B69E-489D-A1F2-0F93B8A03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68C72D1C-3043-4CC5-BF3F-047E4A26A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8FEC-9490-4837-8E07-21B43914E9B8}" type="datetimeFigureOut">
              <a:rPr lang="fi-FI" smtClean="0"/>
              <a:t>13.12.2022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8613BDC-7932-433D-B281-FE4DDFFA1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E39E113-EC32-4E62-9D9A-B6883B504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75DD-4FE5-4D9F-9536-AFC3189B6B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5941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3978875-3535-494A-AFA1-A5026C4B6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8FEC-9490-4837-8E07-21B43914E9B8}" type="datetimeFigureOut">
              <a:rPr lang="fi-FI" smtClean="0"/>
              <a:t>13.12.2022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33CD9B1-B4A6-4A7C-B3BA-BD1D14F3E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A5D8FF2-0668-49A4-B722-12DFAA8C2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75DD-4FE5-4D9F-9536-AFC3189B6B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038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BE0FFF7-233D-4901-9117-16459E5A6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9CB779F-A650-42F4-8010-7B506635D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8CA0774-17B6-42F4-AE7A-E5F7BD6E4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30133EA-2DB5-4C98-AF32-5F642AC9A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8FEC-9490-4837-8E07-21B43914E9B8}" type="datetimeFigureOut">
              <a:rPr lang="fi-FI" smtClean="0"/>
              <a:t>13.12.2022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60D5088-829E-4DB8-9512-84E62A09D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B2F2C4A-5969-4CDD-BA8D-55CBBFF01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75DD-4FE5-4D9F-9536-AFC3189B6B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3931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E93645-6F46-4BE4-A51A-731848DAC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BEB0A509-977A-44AA-8F80-5D644DFFA6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542561B-07FA-4FE1-BF43-65C2CA94F0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5C27D8D-BA33-483A-9242-5B9E9FEE8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8FEC-9490-4837-8E07-21B43914E9B8}" type="datetimeFigureOut">
              <a:rPr lang="fi-FI" smtClean="0"/>
              <a:t>13.12.2022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C99D1E1-BC18-420B-8062-36086BF77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AF8AA24-FA8A-429F-B369-AF8AAD7FF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75DD-4FE5-4D9F-9536-AFC3189B6B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4599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82EB6A7-4D36-491E-8B71-2677B512F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48BEE0B-C1DD-4CBC-B3EF-792187A83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DD77B0F-5AF2-46FB-9FE4-AB9F10C479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B8FEC-9490-4837-8E07-21B43914E9B8}" type="datetimeFigureOut">
              <a:rPr lang="fi-FI" smtClean="0"/>
              <a:t>13.12.2022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82A77E1-CBC5-47C9-AFB9-CF45EBDB55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1641C2F-E2FA-465F-A11E-59E08EEC13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575DD-4FE5-4D9F-9536-AFC3189B6B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9420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0">
            <a:extLst>
              <a:ext uri="{FF2B5EF4-FFF2-40B4-BE49-F238E27FC236}">
                <a16:creationId xmlns:a16="http://schemas.microsoft.com/office/drawing/2014/main" id="{59EF30C2-29AC-4A0D-BC0A-A679CF113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712C197-158E-4F49-A363-6711C2A58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3520" y="2744662"/>
            <a:ext cx="6589707" cy="2387600"/>
          </a:xfrm>
        </p:spPr>
        <p:txBody>
          <a:bodyPr>
            <a:normAutofit/>
          </a:bodyPr>
          <a:lstStyle/>
          <a:p>
            <a:pPr algn="r"/>
            <a:r>
              <a:rPr lang="fi-FI">
                <a:solidFill>
                  <a:srgbClr val="FFFFFF"/>
                </a:solidFill>
              </a:rPr>
              <a:t>Verkkokirjaston kuulumisia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1CD9EC5-7601-408C-A9F7-4CDAEAF79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3520" y="5224337"/>
            <a:ext cx="6589707" cy="1329443"/>
          </a:xfrm>
        </p:spPr>
        <p:txBody>
          <a:bodyPr>
            <a:normAutofit/>
          </a:bodyPr>
          <a:lstStyle/>
          <a:p>
            <a:pPr algn="r"/>
            <a:r>
              <a:rPr lang="fi-FI">
                <a:solidFill>
                  <a:srgbClr val="FFFFFF"/>
                </a:solidFill>
              </a:rPr>
              <a:t>Roosa Kyllönen</a:t>
            </a:r>
          </a:p>
          <a:p>
            <a:pPr algn="r"/>
            <a:r>
              <a:rPr lang="fi-FI">
                <a:solidFill>
                  <a:srgbClr val="FFFFFF"/>
                </a:solidFill>
              </a:rPr>
              <a:t>13.12.2022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66A0658-1CC4-4B0D-AAB7-A702286AF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A04F1504-431A-4D86-9091-AE7E4B333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A804283-B929-4503-802F-4585376E2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D3811F5-514E-49A4-B382-673ED228A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067AD921-1CEE-4C1B-9AA3-C66D908DD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Arc 44">
            <a:extLst>
              <a:ext uri="{FF2B5EF4-FFF2-40B4-BE49-F238E27FC236}">
                <a16:creationId xmlns:a16="http://schemas.microsoft.com/office/drawing/2014/main" id="{C36A08F5-3B56-47C5-A371-9187BE56E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40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569478D-4ACC-492B-BB69-F3C8ABF99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Syksyn uudistuksia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A3B9734-9ECA-4B64-8C84-8684B3CB0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fi-FI" dirty="0"/>
              <a:t>Verkkokirjaston evästeuudistus voimaan 1.11.</a:t>
            </a:r>
          </a:p>
          <a:p>
            <a:r>
              <a:rPr lang="fi-FI" dirty="0"/>
              <a:t>Kirjasto eri kielillä –sivun rakentaminen Katarzyna </a:t>
            </a:r>
            <a:r>
              <a:rPr lang="pl-PL" dirty="0"/>
              <a:t>Wojciechowicz</a:t>
            </a:r>
            <a:r>
              <a:rPr lang="fi-FI" dirty="0"/>
              <a:t>in kanssa</a:t>
            </a:r>
          </a:p>
          <a:p>
            <a:r>
              <a:rPr lang="fi-FI" dirty="0"/>
              <a:t>Verkkokirjaston sisällöntuotannon kokemuksia Anneli Perkiön kanssa</a:t>
            </a:r>
          </a:p>
          <a:p>
            <a:r>
              <a:rPr lang="fi-FI" dirty="0"/>
              <a:t>Karuselliuudistuksen työstämistä</a:t>
            </a:r>
          </a:p>
          <a:p>
            <a:r>
              <a:rPr lang="fi-FI" dirty="0"/>
              <a:t>Sisällöntuotantoon käytettävän WP:n siirron suunnittelua </a:t>
            </a:r>
            <a:r>
              <a:rPr lang="fi-FI" dirty="0" err="1"/>
              <a:t>Drama</a:t>
            </a:r>
            <a:r>
              <a:rPr lang="fi-FI" dirty="0"/>
              <a:t> Queenin ylläpitoon</a:t>
            </a:r>
          </a:p>
        </p:txBody>
      </p:sp>
    </p:spTree>
    <p:extLst>
      <p:ext uri="{BB962C8B-B14F-4D97-AF65-F5344CB8AC3E}">
        <p14:creationId xmlns:p14="http://schemas.microsoft.com/office/powerpoint/2010/main" val="1541308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A572EA8-37BD-41E0-B147-854318F3A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Kirjasto eri kielillä -sivu</a:t>
            </a: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7CB9EB9-BD52-4187-91B3-14025D630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fi-FI" dirty="0"/>
              <a:t>Suunnittelu alkaa olla valmiina joitain kuvia lukuun ottamatta</a:t>
            </a:r>
          </a:p>
          <a:p>
            <a:r>
              <a:rPr lang="fi-FI" dirty="0"/>
              <a:t>Tekninen toteutus työn alla, valmis luultavasti ennen joulua</a:t>
            </a:r>
          </a:p>
          <a:p>
            <a:r>
              <a:rPr lang="fi-FI" dirty="0"/>
              <a:t>Testataan ensimmäinen suomenkielinen versio testikäyttäjillä ja hiotaan valmiiksi, sen jälkeen pohditaan kielikäännöksiä</a:t>
            </a:r>
          </a:p>
        </p:txBody>
      </p:sp>
    </p:spTree>
    <p:extLst>
      <p:ext uri="{BB962C8B-B14F-4D97-AF65-F5344CB8AC3E}">
        <p14:creationId xmlns:p14="http://schemas.microsoft.com/office/powerpoint/2010/main" val="2694822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4C9EEC-592E-4977-B66B-8E247AEB7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Verkkokirjaston sisällöntuotanto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6356EFE-23E5-4CA7-B31D-800F90E30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 fontScale="77500" lnSpcReduction="20000"/>
          </a:bodyPr>
          <a:lstStyle/>
          <a:p>
            <a:r>
              <a:rPr lang="fi-FI" dirty="0"/>
              <a:t>Annelin työtehtäviä </a:t>
            </a:r>
            <a:r>
              <a:rPr lang="fi-FI" dirty="0" err="1"/>
              <a:t>esim</a:t>
            </a:r>
            <a:r>
              <a:rPr lang="fi-FI" dirty="0"/>
              <a:t>:</a:t>
            </a:r>
          </a:p>
          <a:p>
            <a:pPr lvl="1"/>
            <a:r>
              <a:rPr lang="fi-FI" sz="2800" dirty="0"/>
              <a:t>etsinyt verkkokirjastoon uuden kansikuvan ja ollut mukana suunnittelemassa muita muutoksia verkkokirjaston ulkoasuun</a:t>
            </a:r>
          </a:p>
          <a:p>
            <a:pPr lvl="1"/>
            <a:r>
              <a:rPr lang="fi-FI" sz="2800" dirty="0"/>
              <a:t>vienyt verkkokirjastoon tiedotteita, minkä lisäksi käynyt läpi vanhoja sisältöjä ja siistinyt niitä</a:t>
            </a:r>
          </a:p>
          <a:p>
            <a:pPr lvl="1"/>
            <a:r>
              <a:rPr lang="fi-FI" sz="2800" dirty="0"/>
              <a:t>kirjoittanut kaksi artikkelia: toisen e-aineistoista, toisen kokoelmalinjauksesta</a:t>
            </a:r>
          </a:p>
          <a:p>
            <a:pPr lvl="1"/>
            <a:r>
              <a:rPr lang="fi-FI" sz="2800" dirty="0"/>
              <a:t>Lisäksi viestinnän tehtäviä (Fridan kanssa) monipuolisesti</a:t>
            </a:r>
          </a:p>
          <a:p>
            <a:pPr lvl="1"/>
            <a:r>
              <a:rPr lang="fi-FI" sz="2800" dirty="0"/>
              <a:t>”Olen saanut tehdä sitä työtä, mitä osaan, ja olen myös oppinut kaikenlaista uutta siinä sivussa. Frida on erinomainen perehdyttäjä!”</a:t>
            </a: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6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0A32F8B-C204-40CE-92A7-E0AC10A15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Jatkotoiveet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0825B66-18C4-4144-A573-4081E049F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 lnSpcReduction="10000"/>
          </a:bodyPr>
          <a:lstStyle/>
          <a:p>
            <a:r>
              <a:rPr lang="fi-FI" dirty="0"/>
              <a:t>Verkkokirjaston tekninen ylläpito on vaatinut paljon huomiota, Anneli on ollut erittäin tervetullut tekijä</a:t>
            </a:r>
          </a:p>
          <a:p>
            <a:r>
              <a:rPr lang="fi-FI" dirty="0"/>
              <a:t>Jos verkkokirjaston toivotaan uudistuvan ulkonäöllisesti ja sisällöllisesti useammin, lisäresurssi on tarpeen</a:t>
            </a:r>
          </a:p>
          <a:p>
            <a:r>
              <a:rPr lang="fi-FI" dirty="0"/>
              <a:t>Ehdotus: jatkossa verkkokirjaston päätoimittajuudelle löydetään  resursseja, jotta tapahtumat, tiedotteet, sisällöt yms. pysyvät ajan tasalla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630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A51302FE-818F-4674-B91A-40C08CA2E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711452"/>
            <a:ext cx="10905066" cy="343509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27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3E3280A-15FF-4DFF-9C53-7E584CC31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Ensi vuonna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CB207DD8-857E-401C-AD6F-B8FE191EA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fi-FI" dirty="0"/>
              <a:t>Kirjaston WP-sivustot siirretään </a:t>
            </a:r>
            <a:r>
              <a:rPr lang="fi-FI" dirty="0" err="1"/>
              <a:t>Drama</a:t>
            </a:r>
            <a:r>
              <a:rPr lang="fi-FI" dirty="0"/>
              <a:t> Queenin palvelimille</a:t>
            </a:r>
          </a:p>
          <a:p>
            <a:r>
              <a:rPr lang="fi-FI" dirty="0"/>
              <a:t>Viisi sivustoa siirrettävänä ensi vuoden alussa</a:t>
            </a:r>
          </a:p>
          <a:p>
            <a:r>
              <a:rPr lang="fi-FI" dirty="0"/>
              <a:t>Mukana mm. verkkokirjaston sisällöntuotannon sivu, Vaskiextranet yms.</a:t>
            </a:r>
          </a:p>
          <a:p>
            <a:r>
              <a:rPr lang="fi-FI" dirty="0"/>
              <a:t>Aikataulu suunnittelun alla</a:t>
            </a:r>
          </a:p>
          <a:p>
            <a:r>
              <a:rPr lang="fi-FI" dirty="0"/>
              <a:t>Karuselliuudistus viivästynyt muiden projektien takia, toteutuksen suunnittelu vielä hiomisen alla</a:t>
            </a:r>
          </a:p>
        </p:txBody>
      </p:sp>
    </p:spTree>
    <p:extLst>
      <p:ext uri="{BB962C8B-B14F-4D97-AF65-F5344CB8AC3E}">
        <p14:creationId xmlns:p14="http://schemas.microsoft.com/office/powerpoint/2010/main" val="803783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31">
            <a:extLst>
              <a:ext uri="{FF2B5EF4-FFF2-40B4-BE49-F238E27FC236}">
                <a16:creationId xmlns:a16="http://schemas.microsoft.com/office/drawing/2014/main" id="{46F1F2C8-798B-4CCE-A851-94AFAF350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1235A2B-C193-4A16-BF59-BE15F4ABE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908" y="1220919"/>
            <a:ext cx="5425781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Kiitos!</a:t>
            </a:r>
          </a:p>
        </p:txBody>
      </p:sp>
      <p:sp>
        <p:nvSpPr>
          <p:cNvPr id="50" name="Freeform: Shape 33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Oval 35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Block Arc 37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02394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Freeform: Shape 39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54" name="Straight Connector 41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Freeform: Shape 43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6" name="Arc 45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73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8F962BAC8177549BAFB2B7F4CFB2DAA" ma:contentTypeVersion="10" ma:contentTypeDescription="Luo uusi asiakirja." ma:contentTypeScope="" ma:versionID="e99b69955237a3149df04fa4b346ae12">
  <xsd:schema xmlns:xsd="http://www.w3.org/2001/XMLSchema" xmlns:xs="http://www.w3.org/2001/XMLSchema" xmlns:p="http://schemas.microsoft.com/office/2006/metadata/properties" xmlns:ns2="b1f59c2a-9d6e-424c-af6d-953b71280567" xmlns:ns3="78600e00-6fe0-44a3-9d5b-9a1392d7bca8" targetNamespace="http://schemas.microsoft.com/office/2006/metadata/properties" ma:root="true" ma:fieldsID="b9d36294664fbdd25b5bb5ba8c1ddee3" ns2:_="" ns3:_="">
    <xsd:import namespace="b1f59c2a-9d6e-424c-af6d-953b71280567"/>
    <xsd:import namespace="78600e00-6fe0-44a3-9d5b-9a1392d7bc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f59c2a-9d6e-424c-af6d-953b712805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600e00-6fe0-44a3-9d5b-9a1392d7bca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2B9B6B7-A042-4623-9803-AC95A9EA8D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f59c2a-9d6e-424c-af6d-953b71280567"/>
    <ds:schemaRef ds:uri="78600e00-6fe0-44a3-9d5b-9a1392d7bc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003EF66-8B00-4EE5-809C-5CD98CB862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5B4B30-8DB6-4F5B-B566-ACBD2E5AE24E}">
  <ds:schemaRefs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b1f59c2a-9d6e-424c-af6d-953b71280567"/>
    <ds:schemaRef ds:uri="78600e00-6fe0-44a3-9d5b-9a1392d7bca8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233</Words>
  <Application>Microsoft Office PowerPoint</Application>
  <PresentationFormat>Laajakuva</PresentationFormat>
  <Paragraphs>31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Office-teema</vt:lpstr>
      <vt:lpstr>Verkkokirjaston kuulumisia</vt:lpstr>
      <vt:lpstr>Syksyn uudistuksia</vt:lpstr>
      <vt:lpstr>Kirjasto eri kielillä -sivu</vt:lpstr>
      <vt:lpstr>Verkkokirjaston sisällöntuotanto</vt:lpstr>
      <vt:lpstr>Jatkotoiveet</vt:lpstr>
      <vt:lpstr>PowerPoint-esitys</vt:lpstr>
      <vt:lpstr>Ensi vuonna</vt:lpstr>
      <vt:lpstr>Kiitos!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Verkkokirjaston kuulumisia</dc:title>
  <dc:creator>Kyllönen Roosa</dc:creator>
  <cp:lastModifiedBy>Pilppula Rebekka</cp:lastModifiedBy>
  <cp:revision>2</cp:revision>
  <dcterms:created xsi:type="dcterms:W3CDTF">2022-12-13T06:10:13Z</dcterms:created>
  <dcterms:modified xsi:type="dcterms:W3CDTF">2022-12-13T16:20:37Z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0x01010048F962BAC8177549BAFB2B7F4CFB2DAA</vt:lpwstr>
  </property>
</Properties>
</file>