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notesMasterIdLst>
    <p:notesMasterId r:id="rId8"/>
  </p:notesMasterIdLst>
  <p:sldIdLst>
    <p:sldId id="256" r:id="rId2"/>
    <p:sldId id="259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14256-B426-4387-BF26-85C7E5636DC4}" type="datetimeFigureOut">
              <a:rPr lang="fi-FI" smtClean="0"/>
              <a:t>26.4.2023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353C6-F242-41AE-8663-6A7CC7DD91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8076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Rahoitus </a:t>
            </a:r>
            <a:r>
              <a:rPr lang="fi-FI" dirty="0" err="1"/>
              <a:t>AVIlta</a:t>
            </a:r>
            <a:r>
              <a:rPr lang="fi-FI" dirty="0"/>
              <a:t>,</a:t>
            </a:r>
            <a:r>
              <a:rPr lang="fi-FI" baseline="0" dirty="0"/>
              <a:t> projektin kesto 8 kk, p</a:t>
            </a:r>
            <a:r>
              <a:rPr lang="fi-FI" dirty="0"/>
              <a:t>rojektin</a:t>
            </a:r>
            <a:r>
              <a:rPr lang="fi-FI" baseline="0" dirty="0"/>
              <a:t> ydinviesti -&gt; mitä tarkoittaa heikko lukutaito?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353C6-F242-41AE-8663-6A7CC7DD914F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3409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Eivät</a:t>
            </a:r>
            <a:r>
              <a:rPr lang="fi-FI" baseline="0" dirty="0"/>
              <a:t> ole kirjaston käyttäjiä, lukemisen haasteet voivat olla moninaisia</a:t>
            </a:r>
            <a:r>
              <a:rPr lang="fi-FI" baseline="0"/>
              <a:t>, eri ryhmille erilaisia tukitoimia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353C6-F242-41AE-8663-6A7CC7DD914F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1614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A4EB511-71F8-4A4F-BCFC-AE22560BF1F6}" type="datetimeFigureOut">
              <a:rPr lang="fi-FI" smtClean="0"/>
              <a:t>26.4.2023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EEA1CB5-AB06-4D94-9E98-980BEC097126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4146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B511-71F8-4A4F-BCFC-AE22560BF1F6}" type="datetimeFigureOut">
              <a:rPr lang="fi-FI" smtClean="0"/>
              <a:t>26.4.2023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A1CB5-AB06-4D94-9E98-980BEC0971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9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B511-71F8-4A4F-BCFC-AE22560BF1F6}" type="datetimeFigureOut">
              <a:rPr lang="fi-FI" smtClean="0"/>
              <a:t>26.4.2023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A1CB5-AB06-4D94-9E98-980BEC0971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632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B511-71F8-4A4F-BCFC-AE22560BF1F6}" type="datetimeFigureOut">
              <a:rPr lang="fi-FI" smtClean="0"/>
              <a:t>26.4.2023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A1CB5-AB06-4D94-9E98-980BEC0971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508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A4EB511-71F8-4A4F-BCFC-AE22560BF1F6}" type="datetimeFigureOut">
              <a:rPr lang="fi-FI" smtClean="0"/>
              <a:t>26.4.2023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EEA1CB5-AB06-4D94-9E98-980BEC097126}" type="slidenum">
              <a:rPr lang="fi-FI" smtClean="0"/>
              <a:t>‹#›</a:t>
            </a:fld>
            <a:endParaRPr lang="fi-FI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799167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B511-71F8-4A4F-BCFC-AE22560BF1F6}" type="datetimeFigureOut">
              <a:rPr lang="fi-FI" smtClean="0"/>
              <a:t>26.4.2023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A1CB5-AB06-4D94-9E98-980BEC0971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8714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B511-71F8-4A4F-BCFC-AE22560BF1F6}" type="datetimeFigureOut">
              <a:rPr lang="fi-FI" smtClean="0"/>
              <a:t>26.4.2023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A1CB5-AB06-4D94-9E98-980BEC0971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30147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B511-71F8-4A4F-BCFC-AE22560BF1F6}" type="datetimeFigureOut">
              <a:rPr lang="fi-FI" smtClean="0"/>
              <a:t>26.4.2023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A1CB5-AB06-4D94-9E98-980BEC0971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0481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B511-71F8-4A4F-BCFC-AE22560BF1F6}" type="datetimeFigureOut">
              <a:rPr lang="fi-FI" smtClean="0"/>
              <a:t>26.4.2023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A1CB5-AB06-4D94-9E98-980BEC0971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117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EA4EB511-71F8-4A4F-BCFC-AE22560BF1F6}" type="datetimeFigureOut">
              <a:rPr lang="fi-FI" smtClean="0"/>
              <a:t>26.4.2023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5EEA1CB5-AB06-4D94-9E98-980BEC09712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13953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EA4EB511-71F8-4A4F-BCFC-AE22560BF1F6}" type="datetimeFigureOut">
              <a:rPr lang="fi-FI" smtClean="0"/>
              <a:t>26.4.2023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5EEA1CB5-AB06-4D94-9E98-980BEC0971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251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A4EB511-71F8-4A4F-BCFC-AE22560BF1F6}" type="datetimeFigureOut">
              <a:rPr lang="fi-FI" smtClean="0"/>
              <a:t>26.4.2023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EEA1CB5-AB06-4D94-9E98-980BEC097126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9078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kukka.olsoni@turku.fi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Lukutuki kirjastossa</a:t>
            </a:r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Kukka Olsoni / 25.4.2023</a:t>
            </a:r>
          </a:p>
        </p:txBody>
      </p:sp>
    </p:spTree>
    <p:extLst>
      <p:ext uri="{BB962C8B-B14F-4D97-AF65-F5344CB8AC3E}">
        <p14:creationId xmlns:p14="http://schemas.microsoft.com/office/powerpoint/2010/main" val="93944847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3448951"/>
          </a:xfrm>
        </p:spPr>
        <p:txBody>
          <a:bodyPr anchor="ctr">
            <a:normAutofit/>
          </a:bodyPr>
          <a:lstStyle/>
          <a:p>
            <a:r>
              <a:rPr lang="fi-FI" sz="6000" dirty="0"/>
              <a:t>Edistää heikosti lukevien aikuisten lukutaitoa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3477303" y="4522839"/>
            <a:ext cx="77183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err="1"/>
              <a:t>AVIn</a:t>
            </a:r>
            <a:r>
              <a:rPr lang="fi-FI" sz="2000" dirty="0"/>
              <a:t> erityisavustus yleisten kirjastojen lukutaitotyön vahvistamiseksi</a:t>
            </a:r>
          </a:p>
          <a:p>
            <a:endParaRPr lang="fi-FI" sz="2000" dirty="0"/>
          </a:p>
          <a:p>
            <a:r>
              <a:rPr lang="fi-FI" sz="2000" dirty="0"/>
              <a:t>Yhteistyökumppanit Varsinais-Suomen </a:t>
            </a:r>
            <a:r>
              <a:rPr lang="fi-FI" sz="2000" dirty="0" err="1"/>
              <a:t>Dysleksia</a:t>
            </a:r>
            <a:r>
              <a:rPr lang="fi-FI" sz="2000" dirty="0"/>
              <a:t> ry,</a:t>
            </a:r>
          </a:p>
          <a:p>
            <a:r>
              <a:rPr lang="fi-FI" sz="2000" dirty="0"/>
              <a:t>Turun seudun autismi- ja ADHD-yhdistys Aisti ry</a:t>
            </a:r>
          </a:p>
          <a:p>
            <a:r>
              <a:rPr lang="fi-FI" sz="2000"/>
              <a:t>ja Saavutettavuuskirjasto Celia </a:t>
            </a:r>
            <a:endParaRPr lang="fi-FI" sz="2000" dirty="0"/>
          </a:p>
          <a:p>
            <a:endParaRPr lang="fi-FI" sz="2000" dirty="0"/>
          </a:p>
          <a:p>
            <a:r>
              <a:rPr lang="fi-FI" sz="2000" dirty="0"/>
              <a:t>Projektin kesto 8 kk</a:t>
            </a:r>
          </a:p>
        </p:txBody>
      </p:sp>
    </p:spTree>
    <p:extLst>
      <p:ext uri="{BB962C8B-B14F-4D97-AF65-F5344CB8AC3E}">
        <p14:creationId xmlns:p14="http://schemas.microsoft.com/office/powerpoint/2010/main" val="160161990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i-FI" sz="3600" dirty="0"/>
              <a:t>Kenelle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31" y="1127125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229601" y="1741336"/>
            <a:ext cx="3435928" cy="4164164"/>
          </a:xfrm>
        </p:spPr>
        <p:txBody>
          <a:bodyPr>
            <a:normAutofit/>
          </a:bodyPr>
          <a:lstStyle/>
          <a:p>
            <a:r>
              <a:rPr lang="fi-FI" sz="3200" b="1" dirty="0"/>
              <a:t>Aikuiset</a:t>
            </a:r>
          </a:p>
          <a:p>
            <a:r>
              <a:rPr lang="fi-FI" sz="3200" dirty="0" err="1"/>
              <a:t>Lukivaikeudet</a:t>
            </a:r>
            <a:endParaRPr lang="fi-FI" sz="3200" dirty="0"/>
          </a:p>
          <a:p>
            <a:r>
              <a:rPr lang="fi-FI" sz="3200" dirty="0" err="1"/>
              <a:t>Nepsyhaasteet</a:t>
            </a:r>
            <a:endParaRPr lang="fi-FI" sz="3200" dirty="0"/>
          </a:p>
          <a:p>
            <a:r>
              <a:rPr lang="fi-FI" sz="3200" dirty="0"/>
              <a:t>S2-aikuisopiskelijat</a:t>
            </a:r>
          </a:p>
          <a:p>
            <a:endParaRPr lang="fi-FI" sz="3200" dirty="0"/>
          </a:p>
          <a:p>
            <a:endParaRPr lang="fi-FI" sz="3200" dirty="0"/>
          </a:p>
        </p:txBody>
      </p:sp>
      <p:sp>
        <p:nvSpPr>
          <p:cNvPr id="7" name="Tekstiruutu 6"/>
          <p:cNvSpPr txBox="1"/>
          <p:nvPr/>
        </p:nvSpPr>
        <p:spPr>
          <a:xfrm>
            <a:off x="5746823" y="5255491"/>
            <a:ext cx="96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>
                <a:solidFill>
                  <a:schemeClr val="bg2"/>
                </a:solidFill>
              </a:rPr>
              <a:t>Pixabay</a:t>
            </a:r>
            <a:endParaRPr lang="fi-FI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6229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i-FI" dirty="0"/>
              <a:t>Miten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257300" y="2285999"/>
            <a:ext cx="4800600" cy="3883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dirty="0"/>
              <a:t>Lukutukipeli</a:t>
            </a:r>
          </a:p>
          <a:p>
            <a:pPr marL="0" indent="0">
              <a:buNone/>
            </a:pPr>
            <a:r>
              <a:rPr lang="fi-FI" sz="3200" dirty="0"/>
              <a:t>Lukutukikassit</a:t>
            </a:r>
          </a:p>
          <a:p>
            <a:pPr marL="0" indent="0">
              <a:buNone/>
            </a:pPr>
            <a:r>
              <a:rPr lang="fi-FI" sz="3200" dirty="0"/>
              <a:t>Apuvälinepäivä</a:t>
            </a:r>
          </a:p>
          <a:p>
            <a:pPr marL="0" indent="0">
              <a:buNone/>
            </a:pPr>
            <a:r>
              <a:rPr lang="fi-FI" sz="3200" dirty="0"/>
              <a:t>Henkilökohtainen lukutuki</a:t>
            </a:r>
          </a:p>
          <a:p>
            <a:pPr marL="0" indent="0">
              <a:buNone/>
            </a:pPr>
            <a:r>
              <a:rPr lang="fi-FI" sz="3200" dirty="0"/>
              <a:t>*Lukupiirit*</a:t>
            </a:r>
          </a:p>
          <a:p>
            <a:pPr marL="0" indent="0">
              <a:buNone/>
            </a:pPr>
            <a:r>
              <a:rPr lang="fi-FI" sz="3200" dirty="0"/>
              <a:t>*Kokemusasiantuntijuus*</a:t>
            </a: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8" r="4768"/>
          <a:stretch/>
        </p:blipFill>
        <p:spPr>
          <a:xfrm>
            <a:off x="6648450" y="2495550"/>
            <a:ext cx="4342823" cy="3200400"/>
          </a:xfrm>
        </p:spPr>
      </p:pic>
      <p:sp>
        <p:nvSpPr>
          <p:cNvPr id="7" name="Suorakulmio 6"/>
          <p:cNvSpPr/>
          <p:nvPr/>
        </p:nvSpPr>
        <p:spPr>
          <a:xfrm>
            <a:off x="10120137" y="5326618"/>
            <a:ext cx="871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err="1">
                <a:solidFill>
                  <a:schemeClr val="bg2"/>
                </a:solidFill>
              </a:rPr>
              <a:t>Pixabay</a:t>
            </a:r>
            <a:endParaRPr lang="fi-FI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8978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527" y="1002700"/>
            <a:ext cx="2069770" cy="307590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i-FI" dirty="0"/>
              <a:t>Lukutukipeli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23422" y="4280170"/>
            <a:ext cx="4467744" cy="2016416"/>
          </a:xfrm>
          <a:prstGeom prst="rect">
            <a:avLst/>
          </a:prstGeom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436699" y="2277640"/>
            <a:ext cx="4800600" cy="4267233"/>
          </a:xfrm>
        </p:spPr>
        <p:txBody>
          <a:bodyPr/>
          <a:lstStyle/>
          <a:p>
            <a:r>
              <a:rPr lang="fi-FI" dirty="0"/>
              <a:t>Turun amk:n opiskelijoiden </a:t>
            </a:r>
            <a:r>
              <a:rPr lang="fi-FI" dirty="0" err="1"/>
              <a:t>Serious</a:t>
            </a:r>
            <a:r>
              <a:rPr lang="fi-FI" dirty="0"/>
              <a:t> </a:t>
            </a:r>
            <a:r>
              <a:rPr lang="fi-FI" dirty="0" err="1"/>
              <a:t>Games</a:t>
            </a:r>
            <a:r>
              <a:rPr lang="fi-FI" dirty="0"/>
              <a:t> –opintojen tuotos</a:t>
            </a:r>
          </a:p>
          <a:p>
            <a:r>
              <a:rPr lang="fi-FI" dirty="0"/>
              <a:t>Sovellus suosittelee </a:t>
            </a:r>
            <a:r>
              <a:rPr lang="fi-FI" dirty="0" err="1"/>
              <a:t>kuratoituja</a:t>
            </a:r>
            <a:r>
              <a:rPr lang="fi-FI" dirty="0"/>
              <a:t> kirjalistoja erilaisille lukijoille</a:t>
            </a:r>
          </a:p>
          <a:p>
            <a:r>
              <a:rPr lang="fi-FI" dirty="0"/>
              <a:t>Kirjastossa olevia QR-koodeja lukemalla voi avata naakkakortteja</a:t>
            </a:r>
          </a:p>
          <a:p>
            <a:r>
              <a:rPr lang="fi-FI" dirty="0"/>
              <a:t>Sovellus sopii kaikkien Vaski-kirjastojen käyttöön</a:t>
            </a:r>
          </a:p>
          <a:p>
            <a:r>
              <a:rPr lang="fi-FI" dirty="0"/>
              <a:t>Valmiina toukokuun puolessa välissä</a:t>
            </a:r>
          </a:p>
          <a:p>
            <a:r>
              <a:rPr lang="fi-FI" dirty="0"/>
              <a:t>Sovelluksen linkki verkkokirjastoon?</a:t>
            </a:r>
          </a:p>
        </p:txBody>
      </p:sp>
      <p:sp>
        <p:nvSpPr>
          <p:cNvPr id="7" name="Sisällön paikkamerkki 3"/>
          <p:cNvSpPr txBox="1">
            <a:spLocks/>
          </p:cNvSpPr>
          <p:nvPr/>
        </p:nvSpPr>
        <p:spPr>
          <a:xfrm>
            <a:off x="6590072" y="2277639"/>
            <a:ext cx="4800600" cy="4267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4752" y="534212"/>
            <a:ext cx="1382929" cy="354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4979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10078" y="1376515"/>
            <a:ext cx="4209922" cy="1353096"/>
          </a:xfrm>
        </p:spPr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10077" y="3488298"/>
            <a:ext cx="5468451" cy="2489715"/>
          </a:xfrm>
        </p:spPr>
        <p:txBody>
          <a:bodyPr>
            <a:normAutofit/>
          </a:bodyPr>
          <a:lstStyle/>
          <a:p>
            <a:r>
              <a:rPr lang="fi-FI" cap="none" dirty="0">
                <a:cs typeface="Arial" panose="020B0604020202020204" pitchFamily="34" charset="0"/>
              </a:rPr>
              <a:t>Kukka Olsoni</a:t>
            </a:r>
          </a:p>
          <a:p>
            <a:r>
              <a:rPr lang="fi-FI" cap="none" dirty="0">
                <a:cs typeface="Arial" panose="020B0604020202020204" pitchFamily="34" charset="0"/>
              </a:rPr>
              <a:t>Projektisuunnittelija</a:t>
            </a:r>
          </a:p>
          <a:p>
            <a:r>
              <a:rPr lang="fi-FI" cap="none" dirty="0">
                <a:cs typeface="Arial" panose="020B0604020202020204" pitchFamily="34" charset="0"/>
              </a:rPr>
              <a:t>Turun kaupunginkirjasto</a:t>
            </a:r>
          </a:p>
          <a:p>
            <a:r>
              <a:rPr lang="fi-FI" cap="none" dirty="0">
                <a:cs typeface="Arial" panose="020B0604020202020204" pitchFamily="34" charset="0"/>
              </a:rPr>
              <a:t>Lukutuki kirjastossa -hanke</a:t>
            </a:r>
          </a:p>
          <a:p>
            <a:r>
              <a:rPr lang="fi-FI" cap="none" dirty="0">
                <a:cs typeface="Arial" panose="020B0604020202020204" pitchFamily="34" charset="0"/>
                <a:hlinkClick r:id="rId2"/>
              </a:rPr>
              <a:t>kukka.olsoni@turku.fi</a:t>
            </a:r>
            <a:endParaRPr lang="fi-FI" cap="none" dirty="0">
              <a:cs typeface="Arial" panose="020B0604020202020204" pitchFamily="34" charset="0"/>
            </a:endParaRPr>
          </a:p>
          <a:p>
            <a:r>
              <a:rPr lang="fi-FI" cap="none" dirty="0">
                <a:cs typeface="Arial" panose="020B0604020202020204" pitchFamily="34" charset="0"/>
              </a:rPr>
              <a:t>p. 044 907 57 42</a:t>
            </a:r>
          </a:p>
        </p:txBody>
      </p:sp>
    </p:spTree>
    <p:extLst>
      <p:ext uri="{BB962C8B-B14F-4D97-AF65-F5344CB8AC3E}">
        <p14:creationId xmlns:p14="http://schemas.microsoft.com/office/powerpoint/2010/main" val="227977477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TM10001106[[fn=Merkki]]</Template>
  <TotalTime>490</TotalTime>
  <Words>149</Words>
  <Application>Microsoft Office PowerPoint</Application>
  <PresentationFormat>Laajakuva</PresentationFormat>
  <Paragraphs>42</Paragraphs>
  <Slides>6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Arial</vt:lpstr>
      <vt:lpstr>Calibri</vt:lpstr>
      <vt:lpstr>Gill Sans MT</vt:lpstr>
      <vt:lpstr>Impact</vt:lpstr>
      <vt:lpstr>Badge</vt:lpstr>
      <vt:lpstr>Lukutuki kirjastossa</vt:lpstr>
      <vt:lpstr>Edistää heikosti lukevien aikuisten lukutaitoa</vt:lpstr>
      <vt:lpstr>Kenelle</vt:lpstr>
      <vt:lpstr>Miten</vt:lpstr>
      <vt:lpstr>Lukutukipeli</vt:lpstr>
      <vt:lpstr>Kiitos!</vt:lpstr>
    </vt:vector>
  </TitlesOfParts>
  <Company>Turun kaupunki (hallinto x64)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Lukutuki kirjastossa</dc:title>
  <dc:creator>Olsoni Kukka</dc:creator>
  <cp:lastModifiedBy>Hyyppä Nina</cp:lastModifiedBy>
  <cp:revision>23</cp:revision>
  <dcterms:created xsi:type="dcterms:W3CDTF">2023-04-05T09:14:01Z</dcterms:created>
  <dcterms:modified xsi:type="dcterms:W3CDTF">2023-04-26T10:15:14Z</dcterms:modified>
</cp:coreProperties>
</file>