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9906000" cy="6858000" type="A4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82E6E4-DAE5-4A41-A1AE-8268EC650112}" v="10" dt="2024-10-23T11:04:32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71" y="-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emi Iina" userId="2e9baf38-ed0a-4b84-b1c8-e8b7e6abf0e3" providerId="ADAL" clId="{1582E6E4-DAE5-4A41-A1AE-8268EC650112}"/>
    <pc:docChg chg="undo redo custSel modSld">
      <pc:chgData name="Niemi Iina" userId="2e9baf38-ed0a-4b84-b1c8-e8b7e6abf0e3" providerId="ADAL" clId="{1582E6E4-DAE5-4A41-A1AE-8268EC650112}" dt="2024-10-23T11:13:43.344" v="307" actId="20577"/>
      <pc:docMkLst>
        <pc:docMk/>
      </pc:docMkLst>
      <pc:sldChg chg="addSp modSp mod">
        <pc:chgData name="Niemi Iina" userId="2e9baf38-ed0a-4b84-b1c8-e8b7e6abf0e3" providerId="ADAL" clId="{1582E6E4-DAE5-4A41-A1AE-8268EC650112}" dt="2024-10-23T11:13:43.344" v="307" actId="20577"/>
        <pc:sldMkLst>
          <pc:docMk/>
          <pc:sldMk cId="682861700" sldId="256"/>
        </pc:sldMkLst>
        <pc:spChg chg="mod">
          <ac:chgData name="Niemi Iina" userId="2e9baf38-ed0a-4b84-b1c8-e8b7e6abf0e3" providerId="ADAL" clId="{1582E6E4-DAE5-4A41-A1AE-8268EC650112}" dt="2024-10-23T05:41:56.091" v="81" actId="1076"/>
          <ac:spMkLst>
            <pc:docMk/>
            <pc:sldMk cId="682861700" sldId="256"/>
            <ac:spMk id="2" creationId="{2E94B784-4AC6-E2C0-F271-42780EE994D8}"/>
          </ac:spMkLst>
        </pc:spChg>
        <pc:spChg chg="mod">
          <ac:chgData name="Niemi Iina" userId="2e9baf38-ed0a-4b84-b1c8-e8b7e6abf0e3" providerId="ADAL" clId="{1582E6E4-DAE5-4A41-A1AE-8268EC650112}" dt="2024-10-23T05:42:34.857" v="90" actId="1076"/>
          <ac:spMkLst>
            <pc:docMk/>
            <pc:sldMk cId="682861700" sldId="256"/>
            <ac:spMk id="3" creationId="{EC9BB84F-6B55-C7F8-30E7-F15EAF017C50}"/>
          </ac:spMkLst>
        </pc:spChg>
        <pc:spChg chg="mod">
          <ac:chgData name="Niemi Iina" userId="2e9baf38-ed0a-4b84-b1c8-e8b7e6abf0e3" providerId="ADAL" clId="{1582E6E4-DAE5-4A41-A1AE-8268EC650112}" dt="2024-10-23T05:42:02.820" v="82" actId="1076"/>
          <ac:spMkLst>
            <pc:docMk/>
            <pc:sldMk cId="682861700" sldId="256"/>
            <ac:spMk id="4" creationId="{5B90BBBD-BA26-9E24-6B13-8415615403A0}"/>
          </ac:spMkLst>
        </pc:spChg>
        <pc:spChg chg="add mod">
          <ac:chgData name="Niemi Iina" userId="2e9baf38-ed0a-4b84-b1c8-e8b7e6abf0e3" providerId="ADAL" clId="{1582E6E4-DAE5-4A41-A1AE-8268EC650112}" dt="2024-10-23T05:41:08.925" v="58" actId="1076"/>
          <ac:spMkLst>
            <pc:docMk/>
            <pc:sldMk cId="682861700" sldId="256"/>
            <ac:spMk id="5" creationId="{237D8731-EB5B-A337-2398-5125EAB5E174}"/>
          </ac:spMkLst>
        </pc:spChg>
        <pc:spChg chg="add mod">
          <ac:chgData name="Niemi Iina" userId="2e9baf38-ed0a-4b84-b1c8-e8b7e6abf0e3" providerId="ADAL" clId="{1582E6E4-DAE5-4A41-A1AE-8268EC650112}" dt="2024-10-23T11:13:43.344" v="307" actId="20577"/>
          <ac:spMkLst>
            <pc:docMk/>
            <pc:sldMk cId="682861700" sldId="256"/>
            <ac:spMk id="6" creationId="{32A67261-1F25-98A9-2290-00ED80A8B21C}"/>
          </ac:spMkLst>
        </pc:spChg>
        <pc:spChg chg="mod">
          <ac:chgData name="Niemi Iina" userId="2e9baf38-ed0a-4b84-b1c8-e8b7e6abf0e3" providerId="ADAL" clId="{1582E6E4-DAE5-4A41-A1AE-8268EC650112}" dt="2024-10-23T05:42:20.125" v="88" actId="1076"/>
          <ac:spMkLst>
            <pc:docMk/>
            <pc:sldMk cId="682861700" sldId="256"/>
            <ac:spMk id="27" creationId="{D84293D9-4279-0501-A142-B3172C363E82}"/>
          </ac:spMkLst>
        </pc:spChg>
        <pc:spChg chg="mod">
          <ac:chgData name="Niemi Iina" userId="2e9baf38-ed0a-4b84-b1c8-e8b7e6abf0e3" providerId="ADAL" clId="{1582E6E4-DAE5-4A41-A1AE-8268EC650112}" dt="2024-10-23T05:42:26.732" v="89" actId="1076"/>
          <ac:spMkLst>
            <pc:docMk/>
            <pc:sldMk cId="682861700" sldId="256"/>
            <ac:spMk id="28" creationId="{8B95F3DE-649A-7609-40D5-34190EE52A39}"/>
          </ac:spMkLst>
        </pc:spChg>
        <pc:spChg chg="mod">
          <ac:chgData name="Niemi Iina" userId="2e9baf38-ed0a-4b84-b1c8-e8b7e6abf0e3" providerId="ADAL" clId="{1582E6E4-DAE5-4A41-A1AE-8268EC650112}" dt="2024-10-23T05:42:15.342" v="86" actId="1076"/>
          <ac:spMkLst>
            <pc:docMk/>
            <pc:sldMk cId="682861700" sldId="256"/>
            <ac:spMk id="29" creationId="{7463CD56-1EFB-1A3E-9917-9C894089D10D}"/>
          </ac:spMkLst>
        </pc:spChg>
        <pc:spChg chg="mod">
          <ac:chgData name="Niemi Iina" userId="2e9baf38-ed0a-4b84-b1c8-e8b7e6abf0e3" providerId="ADAL" clId="{1582E6E4-DAE5-4A41-A1AE-8268EC650112}" dt="2024-10-23T05:42:18.042" v="87" actId="1076"/>
          <ac:spMkLst>
            <pc:docMk/>
            <pc:sldMk cId="682861700" sldId="256"/>
            <ac:spMk id="30" creationId="{5474AA61-4509-5CA2-393C-0179F0F83B6C}"/>
          </ac:spMkLst>
        </pc:spChg>
        <pc:spChg chg="mod">
          <ac:chgData name="Niemi Iina" userId="2e9baf38-ed0a-4b84-b1c8-e8b7e6abf0e3" providerId="ADAL" clId="{1582E6E4-DAE5-4A41-A1AE-8268EC650112}" dt="2024-10-23T05:41:43.680" v="78" actId="1076"/>
          <ac:spMkLst>
            <pc:docMk/>
            <pc:sldMk cId="682861700" sldId="256"/>
            <ac:spMk id="35" creationId="{92DC2BF3-2FAB-9614-E2A4-3BC2868D018F}"/>
          </ac:spMkLst>
        </pc:spChg>
        <pc:spChg chg="mod">
          <ac:chgData name="Niemi Iina" userId="2e9baf38-ed0a-4b84-b1c8-e8b7e6abf0e3" providerId="ADAL" clId="{1582E6E4-DAE5-4A41-A1AE-8268EC650112}" dt="2024-10-23T05:41:50.108" v="80" actId="1076"/>
          <ac:spMkLst>
            <pc:docMk/>
            <pc:sldMk cId="682861700" sldId="256"/>
            <ac:spMk id="36" creationId="{7A4D3637-5F11-17F2-D6BF-201900295FC3}"/>
          </ac:spMkLst>
        </pc:spChg>
        <pc:spChg chg="mod">
          <ac:chgData name="Niemi Iina" userId="2e9baf38-ed0a-4b84-b1c8-e8b7e6abf0e3" providerId="ADAL" clId="{1582E6E4-DAE5-4A41-A1AE-8268EC650112}" dt="2024-10-23T05:41:38.203" v="77" actId="1076"/>
          <ac:spMkLst>
            <pc:docMk/>
            <pc:sldMk cId="682861700" sldId="256"/>
            <ac:spMk id="37" creationId="{7585AB6C-1C74-9F1E-A7BF-27A86E0C7777}"/>
          </ac:spMkLst>
        </pc:spChg>
        <pc:spChg chg="mod">
          <ac:chgData name="Niemi Iina" userId="2e9baf38-ed0a-4b84-b1c8-e8b7e6abf0e3" providerId="ADAL" clId="{1582E6E4-DAE5-4A41-A1AE-8268EC650112}" dt="2024-10-23T05:41:47.119" v="79" actId="1076"/>
          <ac:spMkLst>
            <pc:docMk/>
            <pc:sldMk cId="682861700" sldId="256"/>
            <ac:spMk id="38" creationId="{AFBCA119-C4AB-3331-4CC9-016ECDA1BD94}"/>
          </ac:spMkLst>
        </pc:spChg>
        <pc:spChg chg="mod">
          <ac:chgData name="Niemi Iina" userId="2e9baf38-ed0a-4b84-b1c8-e8b7e6abf0e3" providerId="ADAL" clId="{1582E6E4-DAE5-4A41-A1AE-8268EC650112}" dt="2024-10-23T05:42:10.387" v="84" actId="1076"/>
          <ac:spMkLst>
            <pc:docMk/>
            <pc:sldMk cId="682861700" sldId="256"/>
            <ac:spMk id="89" creationId="{D7DC5908-9B7E-8E0A-37A6-6CDC0D35441C}"/>
          </ac:spMkLst>
        </pc:spChg>
        <pc:spChg chg="mod">
          <ac:chgData name="Niemi Iina" userId="2e9baf38-ed0a-4b84-b1c8-e8b7e6abf0e3" providerId="ADAL" clId="{1582E6E4-DAE5-4A41-A1AE-8268EC650112}" dt="2024-10-23T05:42:39.174" v="91" actId="1076"/>
          <ac:spMkLst>
            <pc:docMk/>
            <pc:sldMk cId="682861700" sldId="256"/>
            <ac:spMk id="95" creationId="{A5AC5908-2332-9FFB-CDC4-4DB718CB0E21}"/>
          </ac:spMkLst>
        </pc:spChg>
        <pc:spChg chg="mod">
          <ac:chgData name="Niemi Iina" userId="2e9baf38-ed0a-4b84-b1c8-e8b7e6abf0e3" providerId="ADAL" clId="{1582E6E4-DAE5-4A41-A1AE-8268EC650112}" dt="2024-10-23T05:42:34.857" v="90" actId="1076"/>
          <ac:spMkLst>
            <pc:docMk/>
            <pc:sldMk cId="682861700" sldId="256"/>
            <ac:spMk id="97" creationId="{8D47D176-8DB7-937D-C98D-CAF4A574000B}"/>
          </ac:spMkLst>
        </pc:spChg>
        <pc:spChg chg="mod">
          <ac:chgData name="Niemi Iina" userId="2e9baf38-ed0a-4b84-b1c8-e8b7e6abf0e3" providerId="ADAL" clId="{1582E6E4-DAE5-4A41-A1AE-8268EC650112}" dt="2024-10-23T05:42:45.742" v="93" actId="1076"/>
          <ac:spMkLst>
            <pc:docMk/>
            <pc:sldMk cId="682861700" sldId="256"/>
            <ac:spMk id="98" creationId="{1B1EF001-C4FD-E8BA-651E-E5C8A7438D5C}"/>
          </ac:spMkLst>
        </pc:spChg>
        <pc:spChg chg="mod">
          <ac:chgData name="Niemi Iina" userId="2e9baf38-ed0a-4b84-b1c8-e8b7e6abf0e3" providerId="ADAL" clId="{1582E6E4-DAE5-4A41-A1AE-8268EC650112}" dt="2024-10-23T05:42:12.841" v="85" actId="1076"/>
          <ac:spMkLst>
            <pc:docMk/>
            <pc:sldMk cId="682861700" sldId="256"/>
            <ac:spMk id="101" creationId="{B5B3D91D-8DCC-E0CA-C6C1-03200ABA47E8}"/>
          </ac:spMkLst>
        </pc:spChg>
        <pc:spChg chg="mod">
          <ac:chgData name="Niemi Iina" userId="2e9baf38-ed0a-4b84-b1c8-e8b7e6abf0e3" providerId="ADAL" clId="{1582E6E4-DAE5-4A41-A1AE-8268EC650112}" dt="2024-10-23T05:42:34.857" v="90" actId="1076"/>
          <ac:spMkLst>
            <pc:docMk/>
            <pc:sldMk cId="682861700" sldId="256"/>
            <ac:spMk id="108" creationId="{22ADED7B-7F70-25D0-3237-89BC7C0B3FEE}"/>
          </ac:spMkLst>
        </pc:spChg>
        <pc:spChg chg="mod">
          <ac:chgData name="Niemi Iina" userId="2e9baf38-ed0a-4b84-b1c8-e8b7e6abf0e3" providerId="ADAL" clId="{1582E6E4-DAE5-4A41-A1AE-8268EC650112}" dt="2024-10-23T05:42:42.764" v="92" actId="1076"/>
          <ac:spMkLst>
            <pc:docMk/>
            <pc:sldMk cId="682861700" sldId="256"/>
            <ac:spMk id="109" creationId="{54930872-1B3E-B3C9-483A-3A362543134C}"/>
          </ac:spMkLst>
        </pc:spChg>
      </pc:sldChg>
      <pc:sldChg chg="addSp delSp modSp mod">
        <pc:chgData name="Niemi Iina" userId="2e9baf38-ed0a-4b84-b1c8-e8b7e6abf0e3" providerId="ADAL" clId="{1582E6E4-DAE5-4A41-A1AE-8268EC650112}" dt="2024-10-23T11:06:31.544" v="153" actId="20577"/>
        <pc:sldMkLst>
          <pc:docMk/>
          <pc:sldMk cId="2529979216" sldId="257"/>
        </pc:sldMkLst>
        <pc:spChg chg="add del">
          <ac:chgData name="Niemi Iina" userId="2e9baf38-ed0a-4b84-b1c8-e8b7e6abf0e3" providerId="ADAL" clId="{1582E6E4-DAE5-4A41-A1AE-8268EC650112}" dt="2024-10-23T05:45:08.242" v="97" actId="478"/>
          <ac:spMkLst>
            <pc:docMk/>
            <pc:sldMk cId="2529979216" sldId="257"/>
            <ac:spMk id="2" creationId="{02A184F9-603C-1D84-65FE-47AD0F657F64}"/>
          </ac:spMkLst>
        </pc:spChg>
        <pc:spChg chg="add mod">
          <ac:chgData name="Niemi Iina" userId="2e9baf38-ed0a-4b84-b1c8-e8b7e6abf0e3" providerId="ADAL" clId="{1582E6E4-DAE5-4A41-A1AE-8268EC650112}" dt="2024-10-23T05:45:27.358" v="106" actId="1076"/>
          <ac:spMkLst>
            <pc:docMk/>
            <pc:sldMk cId="2529979216" sldId="257"/>
            <ac:spMk id="3" creationId="{020BDF3B-922B-511E-2739-487986B104EF}"/>
          </ac:spMkLst>
        </pc:spChg>
        <pc:spChg chg="add mod">
          <ac:chgData name="Niemi Iina" userId="2e9baf38-ed0a-4b84-b1c8-e8b7e6abf0e3" providerId="ADAL" clId="{1582E6E4-DAE5-4A41-A1AE-8268EC650112}" dt="2024-10-23T05:45:32.018" v="108" actId="1076"/>
          <ac:spMkLst>
            <pc:docMk/>
            <pc:sldMk cId="2529979216" sldId="257"/>
            <ac:spMk id="6" creationId="{2113BF5C-A700-CA8A-43D1-B2DA5714131D}"/>
          </ac:spMkLst>
        </pc:spChg>
        <pc:spChg chg="add mod">
          <ac:chgData name="Niemi Iina" userId="2e9baf38-ed0a-4b84-b1c8-e8b7e6abf0e3" providerId="ADAL" clId="{1582E6E4-DAE5-4A41-A1AE-8268EC650112}" dt="2024-10-23T05:45:36.116" v="110" actId="1076"/>
          <ac:spMkLst>
            <pc:docMk/>
            <pc:sldMk cId="2529979216" sldId="257"/>
            <ac:spMk id="7" creationId="{2BE90ACE-32BC-25B3-4E0E-FE7619B6F01A}"/>
          </ac:spMkLst>
        </pc:spChg>
        <pc:spChg chg="add mod">
          <ac:chgData name="Niemi Iina" userId="2e9baf38-ed0a-4b84-b1c8-e8b7e6abf0e3" providerId="ADAL" clId="{1582E6E4-DAE5-4A41-A1AE-8268EC650112}" dt="2024-10-23T05:45:39.984" v="112" actId="1076"/>
          <ac:spMkLst>
            <pc:docMk/>
            <pc:sldMk cId="2529979216" sldId="257"/>
            <ac:spMk id="9" creationId="{D33255D9-7C1E-0EC3-8F22-8B1D154E3A3C}"/>
          </ac:spMkLst>
        </pc:spChg>
        <pc:spChg chg="add mod">
          <ac:chgData name="Niemi Iina" userId="2e9baf38-ed0a-4b84-b1c8-e8b7e6abf0e3" providerId="ADAL" clId="{1582E6E4-DAE5-4A41-A1AE-8268EC650112}" dt="2024-10-23T05:45:43.876" v="114" actId="1076"/>
          <ac:spMkLst>
            <pc:docMk/>
            <pc:sldMk cId="2529979216" sldId="257"/>
            <ac:spMk id="10" creationId="{2ECA1CDD-C600-F239-2E07-40AF84106BC1}"/>
          </ac:spMkLst>
        </pc:spChg>
        <pc:spChg chg="add mod">
          <ac:chgData name="Niemi Iina" userId="2e9baf38-ed0a-4b84-b1c8-e8b7e6abf0e3" providerId="ADAL" clId="{1582E6E4-DAE5-4A41-A1AE-8268EC650112}" dt="2024-10-23T05:45:48.826" v="116" actId="1076"/>
          <ac:spMkLst>
            <pc:docMk/>
            <pc:sldMk cId="2529979216" sldId="257"/>
            <ac:spMk id="11" creationId="{B74F51B5-6655-415E-1230-33A8AE044471}"/>
          </ac:spMkLst>
        </pc:spChg>
        <pc:spChg chg="add mod ord">
          <ac:chgData name="Niemi Iina" userId="2e9baf38-ed0a-4b84-b1c8-e8b7e6abf0e3" providerId="ADAL" clId="{1582E6E4-DAE5-4A41-A1AE-8268EC650112}" dt="2024-10-23T11:04:42.493" v="135" actId="14100"/>
          <ac:spMkLst>
            <pc:docMk/>
            <pc:sldMk cId="2529979216" sldId="257"/>
            <ac:spMk id="12" creationId="{745A268D-2D6A-0240-8461-B3B17CA8A9EA}"/>
          </ac:spMkLst>
        </pc:spChg>
        <pc:spChg chg="add del">
          <ac:chgData name="Niemi Iina" userId="2e9baf38-ed0a-4b84-b1c8-e8b7e6abf0e3" providerId="ADAL" clId="{1582E6E4-DAE5-4A41-A1AE-8268EC650112}" dt="2024-10-23T05:45:17.242" v="104" actId="478"/>
          <ac:spMkLst>
            <pc:docMk/>
            <pc:sldMk cId="2529979216" sldId="257"/>
            <ac:spMk id="12" creationId="{BE6F4912-4F04-13BD-0A65-FF370E7CD5BE}"/>
          </ac:spMkLst>
        </pc:spChg>
        <pc:spChg chg="add del">
          <ac:chgData name="Niemi Iina" userId="2e9baf38-ed0a-4b84-b1c8-e8b7e6abf0e3" providerId="ADAL" clId="{1582E6E4-DAE5-4A41-A1AE-8268EC650112}" dt="2024-10-23T05:45:16.358" v="103" actId="478"/>
          <ac:spMkLst>
            <pc:docMk/>
            <pc:sldMk cId="2529979216" sldId="257"/>
            <ac:spMk id="20" creationId="{03211FD4-4C2C-385F-D1AD-38F4A120C5EB}"/>
          </ac:spMkLst>
        </pc:spChg>
        <pc:spChg chg="mod">
          <ac:chgData name="Niemi Iina" userId="2e9baf38-ed0a-4b84-b1c8-e8b7e6abf0e3" providerId="ADAL" clId="{1582E6E4-DAE5-4A41-A1AE-8268EC650112}" dt="2024-10-23T11:06:31.544" v="153" actId="20577"/>
          <ac:spMkLst>
            <pc:docMk/>
            <pc:sldMk cId="2529979216" sldId="257"/>
            <ac:spMk id="29" creationId="{33E6A1E0-9518-0C84-E82A-1E55D12C1FC9}"/>
          </ac:spMkLst>
        </pc:spChg>
        <pc:spChg chg="mod">
          <ac:chgData name="Niemi Iina" userId="2e9baf38-ed0a-4b84-b1c8-e8b7e6abf0e3" providerId="ADAL" clId="{1582E6E4-DAE5-4A41-A1AE-8268EC650112}" dt="2024-10-23T05:46:35.575" v="124" actId="1076"/>
          <ac:spMkLst>
            <pc:docMk/>
            <pc:sldMk cId="2529979216" sldId="257"/>
            <ac:spMk id="30" creationId="{E963D200-09BB-FE56-E648-F0738CB97F05}"/>
          </ac:spMkLst>
        </pc:spChg>
        <pc:spChg chg="mod">
          <ac:chgData name="Niemi Iina" userId="2e9baf38-ed0a-4b84-b1c8-e8b7e6abf0e3" providerId="ADAL" clId="{1582E6E4-DAE5-4A41-A1AE-8268EC650112}" dt="2024-10-23T05:46:35.575" v="124" actId="1076"/>
          <ac:spMkLst>
            <pc:docMk/>
            <pc:sldMk cId="2529979216" sldId="257"/>
            <ac:spMk id="31" creationId="{B97297C5-92ED-A9F7-88AF-3B9DD2D7F097}"/>
          </ac:spMkLst>
        </pc:spChg>
        <pc:spChg chg="mod">
          <ac:chgData name="Niemi Iina" userId="2e9baf38-ed0a-4b84-b1c8-e8b7e6abf0e3" providerId="ADAL" clId="{1582E6E4-DAE5-4A41-A1AE-8268EC650112}" dt="2024-10-23T05:46:35.575" v="124" actId="1076"/>
          <ac:spMkLst>
            <pc:docMk/>
            <pc:sldMk cId="2529979216" sldId="257"/>
            <ac:spMk id="32" creationId="{5B8D275B-579C-E0C7-84CB-687A470412E2}"/>
          </ac:spMkLst>
        </pc:spChg>
        <pc:spChg chg="mod">
          <ac:chgData name="Niemi Iina" userId="2e9baf38-ed0a-4b84-b1c8-e8b7e6abf0e3" providerId="ADAL" clId="{1582E6E4-DAE5-4A41-A1AE-8268EC650112}" dt="2024-10-23T05:46:35.575" v="124" actId="1076"/>
          <ac:spMkLst>
            <pc:docMk/>
            <pc:sldMk cId="2529979216" sldId="257"/>
            <ac:spMk id="33" creationId="{26036A75-014A-15CA-A4EC-4C9F1E5CE917}"/>
          </ac:spMkLst>
        </pc:spChg>
        <pc:spChg chg="mod">
          <ac:chgData name="Niemi Iina" userId="2e9baf38-ed0a-4b84-b1c8-e8b7e6abf0e3" providerId="ADAL" clId="{1582E6E4-DAE5-4A41-A1AE-8268EC650112}" dt="2024-10-23T05:46:35.575" v="124" actId="1076"/>
          <ac:spMkLst>
            <pc:docMk/>
            <pc:sldMk cId="2529979216" sldId="257"/>
            <ac:spMk id="34" creationId="{9EEF0166-D825-A5C4-847E-3674EBAC40D2}"/>
          </ac:spMkLst>
        </pc:spChg>
        <pc:spChg chg="mod">
          <ac:chgData name="Niemi Iina" userId="2e9baf38-ed0a-4b84-b1c8-e8b7e6abf0e3" providerId="ADAL" clId="{1582E6E4-DAE5-4A41-A1AE-8268EC650112}" dt="2024-10-23T05:46:35.575" v="124" actId="1076"/>
          <ac:spMkLst>
            <pc:docMk/>
            <pc:sldMk cId="2529979216" sldId="257"/>
            <ac:spMk id="35" creationId="{6E2FC412-31C3-DB06-61D8-93BC0663ACBD}"/>
          </ac:spMkLst>
        </pc:spChg>
        <pc:spChg chg="mod">
          <ac:chgData name="Niemi Iina" userId="2e9baf38-ed0a-4b84-b1c8-e8b7e6abf0e3" providerId="ADAL" clId="{1582E6E4-DAE5-4A41-A1AE-8268EC650112}" dt="2024-10-23T11:04:52.978" v="137" actId="1076"/>
          <ac:spMkLst>
            <pc:docMk/>
            <pc:sldMk cId="2529979216" sldId="257"/>
            <ac:spMk id="36" creationId="{05231916-D115-E152-D8AB-9C8B110C6E1E}"/>
          </ac:spMkLst>
        </pc:spChg>
        <pc:spChg chg="mod">
          <ac:chgData name="Niemi Iina" userId="2e9baf38-ed0a-4b84-b1c8-e8b7e6abf0e3" providerId="ADAL" clId="{1582E6E4-DAE5-4A41-A1AE-8268EC650112}" dt="2024-10-23T11:04:56.169" v="138" actId="1076"/>
          <ac:spMkLst>
            <pc:docMk/>
            <pc:sldMk cId="2529979216" sldId="257"/>
            <ac:spMk id="37" creationId="{68876639-E90E-328D-3FB0-955CBF0F356B}"/>
          </ac:spMkLst>
        </pc:spChg>
        <pc:spChg chg="add mod">
          <ac:chgData name="Niemi Iina" userId="2e9baf38-ed0a-4b84-b1c8-e8b7e6abf0e3" providerId="ADAL" clId="{1582E6E4-DAE5-4A41-A1AE-8268EC650112}" dt="2024-10-23T05:46:43.075" v="128" actId="1076"/>
          <ac:spMkLst>
            <pc:docMk/>
            <pc:sldMk cId="2529979216" sldId="257"/>
            <ac:spMk id="38" creationId="{1A1B7002-5BB3-EA35-FEB3-6E0A395DC045}"/>
          </ac:spMkLst>
        </pc:spChg>
        <pc:spChg chg="mod">
          <ac:chgData name="Niemi Iina" userId="2e9baf38-ed0a-4b84-b1c8-e8b7e6abf0e3" providerId="ADAL" clId="{1582E6E4-DAE5-4A41-A1AE-8268EC650112}" dt="2024-10-15T11:19:59.306" v="49" actId="1076"/>
          <ac:spMkLst>
            <pc:docMk/>
            <pc:sldMk cId="2529979216" sldId="257"/>
            <ac:spMk id="39" creationId="{86C5948D-1C87-0BAA-C2C3-40C490A59DCE}"/>
          </ac:spMkLst>
        </pc:spChg>
        <pc:spChg chg="del">
          <ac:chgData name="Niemi Iina" userId="2e9baf38-ed0a-4b84-b1c8-e8b7e6abf0e3" providerId="ADAL" clId="{1582E6E4-DAE5-4A41-A1AE-8268EC650112}" dt="2024-10-23T05:45:15.225" v="102" actId="478"/>
          <ac:spMkLst>
            <pc:docMk/>
            <pc:sldMk cId="2529979216" sldId="257"/>
            <ac:spMk id="40" creationId="{8165515F-49F9-ADC6-616F-DD2D2322FBE5}"/>
          </ac:spMkLst>
        </pc:spChg>
        <pc:spChg chg="del">
          <ac:chgData name="Niemi Iina" userId="2e9baf38-ed0a-4b84-b1c8-e8b7e6abf0e3" providerId="ADAL" clId="{1582E6E4-DAE5-4A41-A1AE-8268EC650112}" dt="2024-10-23T05:45:14.276" v="101" actId="478"/>
          <ac:spMkLst>
            <pc:docMk/>
            <pc:sldMk cId="2529979216" sldId="257"/>
            <ac:spMk id="43" creationId="{C8FD3D87-2135-42F7-3645-42D636CC4EA5}"/>
          </ac:spMkLst>
        </pc:spChg>
        <pc:spChg chg="add del">
          <ac:chgData name="Niemi Iina" userId="2e9baf38-ed0a-4b84-b1c8-e8b7e6abf0e3" providerId="ADAL" clId="{1582E6E4-DAE5-4A41-A1AE-8268EC650112}" dt="2024-10-23T05:45:13.308" v="100" actId="478"/>
          <ac:spMkLst>
            <pc:docMk/>
            <pc:sldMk cId="2529979216" sldId="257"/>
            <ac:spMk id="45" creationId="{B994FAA7-8AF1-C9F1-169A-2D061254CA7D}"/>
          </ac:spMkLst>
        </pc:spChg>
        <pc:spChg chg="add del">
          <ac:chgData name="Niemi Iina" userId="2e9baf38-ed0a-4b84-b1c8-e8b7e6abf0e3" providerId="ADAL" clId="{1582E6E4-DAE5-4A41-A1AE-8268EC650112}" dt="2024-10-23T05:45:12.242" v="99" actId="478"/>
          <ac:spMkLst>
            <pc:docMk/>
            <pc:sldMk cId="2529979216" sldId="257"/>
            <ac:spMk id="46" creationId="{3FC21EF0-994A-6175-9B89-BE9A70FC0AB3}"/>
          </ac:spMkLst>
        </pc:spChg>
        <pc:spChg chg="mod">
          <ac:chgData name="Niemi Iina" userId="2e9baf38-ed0a-4b84-b1c8-e8b7e6abf0e3" providerId="ADAL" clId="{1582E6E4-DAE5-4A41-A1AE-8268EC650112}" dt="2024-10-23T11:04:29.274" v="131" actId="14100"/>
          <ac:spMkLst>
            <pc:docMk/>
            <pc:sldMk cId="2529979216" sldId="257"/>
            <ac:spMk id="47" creationId="{4D1B9C22-D8D8-BED7-4103-FAB331D56522}"/>
          </ac:spMkLst>
        </pc:spChg>
        <pc:spChg chg="add del">
          <ac:chgData name="Niemi Iina" userId="2e9baf38-ed0a-4b84-b1c8-e8b7e6abf0e3" providerId="ADAL" clId="{1582E6E4-DAE5-4A41-A1AE-8268EC650112}" dt="2024-10-23T05:45:11.272" v="98" actId="478"/>
          <ac:spMkLst>
            <pc:docMk/>
            <pc:sldMk cId="2529979216" sldId="257"/>
            <ac:spMk id="49" creationId="{01CFC11B-4F67-5AD0-30E2-54BE55A5C3F1}"/>
          </ac:spMkLst>
        </pc:spChg>
        <pc:spChg chg="mod">
          <ac:chgData name="Niemi Iina" userId="2e9baf38-ed0a-4b84-b1c8-e8b7e6abf0e3" providerId="ADAL" clId="{1582E6E4-DAE5-4A41-A1AE-8268EC650112}" dt="2024-10-23T11:04:49.161" v="136" actId="1076"/>
          <ac:spMkLst>
            <pc:docMk/>
            <pc:sldMk cId="2529979216" sldId="257"/>
            <ac:spMk id="51" creationId="{5D988180-D933-B70C-684B-BFF1C67BCCF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804B-52C9-4F75-BB5D-0336726869E2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FBC-DC33-461D-B2A0-55E7F0467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803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804B-52C9-4F75-BB5D-0336726869E2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FBC-DC33-461D-B2A0-55E7F0467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912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804B-52C9-4F75-BB5D-0336726869E2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FBC-DC33-461D-B2A0-55E7F0467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322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804B-52C9-4F75-BB5D-0336726869E2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FBC-DC33-461D-B2A0-55E7F0467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964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804B-52C9-4F75-BB5D-0336726869E2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FBC-DC33-461D-B2A0-55E7F0467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07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804B-52C9-4F75-BB5D-0336726869E2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FBC-DC33-461D-B2A0-55E7F0467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409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804B-52C9-4F75-BB5D-0336726869E2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FBC-DC33-461D-B2A0-55E7F0467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10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804B-52C9-4F75-BB5D-0336726869E2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FBC-DC33-461D-B2A0-55E7F0467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725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804B-52C9-4F75-BB5D-0336726869E2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FBC-DC33-461D-B2A0-55E7F0467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6050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804B-52C9-4F75-BB5D-0336726869E2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FBC-DC33-461D-B2A0-55E7F0467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105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804B-52C9-4F75-BB5D-0336726869E2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0FBC-DC33-461D-B2A0-55E7F0467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60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3804B-52C9-4F75-BB5D-0336726869E2}" type="datetimeFigureOut">
              <a:rPr lang="fi-FI" smtClean="0"/>
              <a:t>23.10.2024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20FBC-DC33-461D-B2A0-55E7F04679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16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745A268D-2D6A-0240-8461-B3B17CA8A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2663937" y="4253774"/>
            <a:ext cx="2151344" cy="1681050"/>
          </a:xfrm>
          <a:prstGeom prst="rect">
            <a:avLst/>
          </a:prstGeom>
          <a:solidFill>
            <a:srgbClr val="F5FCFE"/>
          </a:solidFill>
          <a:ln>
            <a:solidFill>
              <a:schemeClr val="accent1">
                <a:shade val="1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Suorakulmio 46">
            <a:extLst>
              <a:ext uri="{FF2B5EF4-FFF2-40B4-BE49-F238E27FC236}">
                <a16:creationId xmlns:a16="http://schemas.microsoft.com/office/drawing/2014/main" id="{4D1B9C22-D8D8-BED7-4103-FAB331D56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2663937" y="3078356"/>
            <a:ext cx="2151344" cy="1096176"/>
          </a:xfrm>
          <a:prstGeom prst="rect">
            <a:avLst/>
          </a:prstGeom>
          <a:solidFill>
            <a:srgbClr val="F5FCFE"/>
          </a:solidFill>
          <a:ln>
            <a:solidFill>
              <a:schemeClr val="accent1">
                <a:shade val="1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5" name="Tekstiruutu 64">
            <a:extLst>
              <a:ext uri="{FF2B5EF4-FFF2-40B4-BE49-F238E27FC236}">
                <a16:creationId xmlns:a16="http://schemas.microsoft.com/office/drawing/2014/main" id="{4058E38F-D0EF-B851-EC7D-54B713327D13}"/>
              </a:ext>
            </a:extLst>
          </p:cNvPr>
          <p:cNvSpPr txBox="1"/>
          <p:nvPr/>
        </p:nvSpPr>
        <p:spPr>
          <a:xfrm>
            <a:off x="58040" y="187672"/>
            <a:ext cx="2308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>
                <a:latin typeface="Franklin Gothic Demi" panose="020B0703020102020204" pitchFamily="34" charset="0"/>
              </a:rPr>
              <a:t>Lainaajan henkilötiedot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DBE82E23-B1FC-AFEA-A97E-7C8C037A1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5451" y="891607"/>
            <a:ext cx="1644769" cy="22989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13" name="Suorakulmio: Pyöristetyt kulmat 12">
            <a:extLst>
              <a:ext uri="{FF2B5EF4-FFF2-40B4-BE49-F238E27FC236}">
                <a16:creationId xmlns:a16="http://schemas.microsoft.com/office/drawing/2014/main" id="{98F71D73-B462-4EA4-7C83-F64959B73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39887" y="891879"/>
            <a:ext cx="2975394" cy="22962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14" name="Suorakulmio: Pyöristetyt kulmat 13">
            <a:extLst>
              <a:ext uri="{FF2B5EF4-FFF2-40B4-BE49-F238E27FC236}">
                <a16:creationId xmlns:a16="http://schemas.microsoft.com/office/drawing/2014/main" id="{9B7D0E63-3806-7027-C7CE-73BFCE212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4081" y="1754346"/>
            <a:ext cx="4691200" cy="23805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15" name="Suorakulmio: Pyöristetyt kulmat 14">
            <a:extLst>
              <a:ext uri="{FF2B5EF4-FFF2-40B4-BE49-F238E27FC236}">
                <a16:creationId xmlns:a16="http://schemas.microsoft.com/office/drawing/2014/main" id="{ADA20BFE-8D8A-9860-4B37-B50C3038F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6040" y="2742747"/>
            <a:ext cx="1910874" cy="22479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16" name="Suorakulmio: Pyöristetyt kulmat 15">
            <a:extLst>
              <a:ext uri="{FF2B5EF4-FFF2-40B4-BE49-F238E27FC236}">
                <a16:creationId xmlns:a16="http://schemas.microsoft.com/office/drawing/2014/main" id="{DB603345-3E5D-B975-C29A-C06CBE566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5381" y="1315079"/>
            <a:ext cx="4699900" cy="23805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 </a:t>
            </a:r>
          </a:p>
        </p:txBody>
      </p:sp>
      <p:sp>
        <p:nvSpPr>
          <p:cNvPr id="17" name="Suorakulmio: Pyöristetyt kulmat 16">
            <a:extLst>
              <a:ext uri="{FF2B5EF4-FFF2-40B4-BE49-F238E27FC236}">
                <a16:creationId xmlns:a16="http://schemas.microsoft.com/office/drawing/2014/main" id="{2890BBBC-E6A3-0873-AB5F-A95373616D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4080" y="2258039"/>
            <a:ext cx="1636140" cy="22479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 </a:t>
            </a:r>
          </a:p>
        </p:txBody>
      </p:sp>
      <p:sp>
        <p:nvSpPr>
          <p:cNvPr id="18" name="Suorakulmio: Pyöristetyt kulmat 17">
            <a:extLst>
              <a:ext uri="{FF2B5EF4-FFF2-40B4-BE49-F238E27FC236}">
                <a16:creationId xmlns:a16="http://schemas.microsoft.com/office/drawing/2014/main" id="{7EC2D528-3ADA-00EA-1541-C638BE3129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39887" y="2256352"/>
            <a:ext cx="2975394" cy="22479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 </a:t>
            </a:r>
          </a:p>
        </p:txBody>
      </p:sp>
      <p:sp>
        <p:nvSpPr>
          <p:cNvPr id="19" name="Suorakulmio: Pyöristetyt kulmat 18">
            <a:extLst>
              <a:ext uri="{FF2B5EF4-FFF2-40B4-BE49-F238E27FC236}">
                <a16:creationId xmlns:a16="http://schemas.microsoft.com/office/drawing/2014/main" id="{733B13D5-53DF-41FA-2B13-099E01093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22483" y="2742981"/>
            <a:ext cx="2692798" cy="22647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 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58BFDD82-CB17-8635-409F-4A860235D509}"/>
              </a:ext>
            </a:extLst>
          </p:cNvPr>
          <p:cNvSpPr txBox="1"/>
          <p:nvPr/>
        </p:nvSpPr>
        <p:spPr>
          <a:xfrm>
            <a:off x="36158" y="673929"/>
            <a:ext cx="10102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Henkilötunnus</a:t>
            </a:r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115FED8F-F764-D8CF-D7E4-082CC18FEB53}"/>
              </a:ext>
            </a:extLst>
          </p:cNvPr>
          <p:cNvSpPr txBox="1"/>
          <p:nvPr/>
        </p:nvSpPr>
        <p:spPr>
          <a:xfrm>
            <a:off x="1795063" y="680853"/>
            <a:ext cx="7168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Sukunimi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20EF5369-91FF-AF2B-AE89-26A31D212F07}"/>
              </a:ext>
            </a:extLst>
          </p:cNvPr>
          <p:cNvSpPr txBox="1"/>
          <p:nvPr/>
        </p:nvSpPr>
        <p:spPr>
          <a:xfrm>
            <a:off x="34168" y="1109948"/>
            <a:ext cx="6976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Etunimet</a:t>
            </a:r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017EFDBA-30F7-E7C9-F098-9A5D12B01754}"/>
              </a:ext>
            </a:extLst>
          </p:cNvPr>
          <p:cNvSpPr txBox="1"/>
          <p:nvPr/>
        </p:nvSpPr>
        <p:spPr>
          <a:xfrm>
            <a:off x="42800" y="1550148"/>
            <a:ext cx="8002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Katuosoite</a:t>
            </a:r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589EC08A-8D7E-A069-7DF0-0D71160EE91A}"/>
              </a:ext>
            </a:extLst>
          </p:cNvPr>
          <p:cNvSpPr txBox="1"/>
          <p:nvPr/>
        </p:nvSpPr>
        <p:spPr>
          <a:xfrm>
            <a:off x="44413" y="2039133"/>
            <a:ext cx="9060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Postinumero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92C28ED3-62A4-0606-E369-AC96A27321BD}"/>
              </a:ext>
            </a:extLst>
          </p:cNvPr>
          <p:cNvSpPr txBox="1"/>
          <p:nvPr/>
        </p:nvSpPr>
        <p:spPr>
          <a:xfrm>
            <a:off x="1767822" y="2046204"/>
            <a:ext cx="11256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Postitoimipaikka</a:t>
            </a: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E851841B-B5C5-312E-EFA4-110C3B21A6C0}"/>
              </a:ext>
            </a:extLst>
          </p:cNvPr>
          <p:cNvSpPr txBox="1"/>
          <p:nvPr/>
        </p:nvSpPr>
        <p:spPr>
          <a:xfrm>
            <a:off x="60471" y="2505929"/>
            <a:ext cx="10502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Puhelinnumero</a:t>
            </a:r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AA76E588-C016-A6EB-2D83-64ED9E98C61E}"/>
              </a:ext>
            </a:extLst>
          </p:cNvPr>
          <p:cNvSpPr txBox="1"/>
          <p:nvPr/>
        </p:nvSpPr>
        <p:spPr>
          <a:xfrm>
            <a:off x="2081085" y="2510357"/>
            <a:ext cx="11657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Sähköpostiosoite</a:t>
            </a:r>
          </a:p>
        </p:txBody>
      </p:sp>
      <p:sp>
        <p:nvSpPr>
          <p:cNvPr id="37" name="Tekstiruutu 36">
            <a:extLst>
              <a:ext uri="{FF2B5EF4-FFF2-40B4-BE49-F238E27FC236}">
                <a16:creationId xmlns:a16="http://schemas.microsoft.com/office/drawing/2014/main" id="{68876639-E90E-328D-3FB0-955CBF0F356B}"/>
              </a:ext>
            </a:extLst>
          </p:cNvPr>
          <p:cNvSpPr txBox="1"/>
          <p:nvPr/>
        </p:nvSpPr>
        <p:spPr>
          <a:xfrm>
            <a:off x="2784789" y="4288436"/>
            <a:ext cx="10230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Demi" panose="020B0703020102020204" pitchFamily="34" charset="0"/>
              </a:rPr>
              <a:t>Kulttuurikortti</a:t>
            </a:r>
          </a:p>
        </p:txBody>
      </p:sp>
      <p:sp>
        <p:nvSpPr>
          <p:cNvPr id="51" name="Tekstiruutu 50">
            <a:extLst>
              <a:ext uri="{FF2B5EF4-FFF2-40B4-BE49-F238E27FC236}">
                <a16:creationId xmlns:a16="http://schemas.microsoft.com/office/drawing/2014/main" id="{5D988180-D933-B70C-684B-BFF1C67BCCF5}"/>
              </a:ext>
            </a:extLst>
          </p:cNvPr>
          <p:cNvSpPr txBox="1"/>
          <p:nvPr/>
        </p:nvSpPr>
        <p:spPr>
          <a:xfrm>
            <a:off x="3023481" y="4718595"/>
            <a:ext cx="18260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>
                <a:latin typeface="Franklin Gothic Book" panose="020B0503020102020204" pitchFamily="34" charset="0"/>
              </a:rPr>
              <a:t>Minulle saa lähettää sähköpostiin Kulttuurikortti-tiedotteita, joissa kerrotaan Turun kulttuuritapahtumista.</a:t>
            </a:r>
          </a:p>
          <a:p>
            <a:r>
              <a:rPr lang="fi-FI" sz="900" dirty="0">
                <a:latin typeface="Franklin Gothic Book" panose="020B0503020102020204" pitchFamily="34" charset="0"/>
              </a:rPr>
              <a:t>Tiedotteita lähetetään</a:t>
            </a:r>
          </a:p>
          <a:p>
            <a:r>
              <a:rPr lang="fi-FI" sz="900" dirty="0">
                <a:latin typeface="Franklin Gothic Book" panose="020B0503020102020204" pitchFamily="34" charset="0"/>
              </a:rPr>
              <a:t>18 vuotta täyttäneille.</a:t>
            </a:r>
          </a:p>
        </p:txBody>
      </p:sp>
      <p:sp>
        <p:nvSpPr>
          <p:cNvPr id="73" name="Tekstiruutu 72">
            <a:extLst>
              <a:ext uri="{FF2B5EF4-FFF2-40B4-BE49-F238E27FC236}">
                <a16:creationId xmlns:a16="http://schemas.microsoft.com/office/drawing/2014/main" id="{D992BEEC-6CE2-FAD8-5F44-8B0BE98150BB}"/>
              </a:ext>
            </a:extLst>
          </p:cNvPr>
          <p:cNvSpPr txBox="1"/>
          <p:nvPr/>
        </p:nvSpPr>
        <p:spPr>
          <a:xfrm>
            <a:off x="58040" y="6587221"/>
            <a:ext cx="22719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>
                <a:latin typeface="Franklin Gothic Book" panose="020B0503020102020204" pitchFamily="34" charset="0"/>
              </a:rPr>
              <a:t>Päivämäärä ja allekirjoitus</a:t>
            </a:r>
          </a:p>
        </p:txBody>
      </p:sp>
      <p:sp>
        <p:nvSpPr>
          <p:cNvPr id="36" name="Suorakulmio: Pyöristetyt kulmat 35">
            <a:extLst>
              <a:ext uri="{FF2B5EF4-FFF2-40B4-BE49-F238E27FC236}">
                <a16:creationId xmlns:a16="http://schemas.microsoft.com/office/drawing/2014/main" id="{05231916-D115-E152-D8AB-9C8B110C6E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43355" y="4783555"/>
            <a:ext cx="159170" cy="16712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02A184F9-603C-1D84-65FE-47AD0F657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0973" y="3078356"/>
            <a:ext cx="2443532" cy="2831386"/>
          </a:xfrm>
          <a:prstGeom prst="rect">
            <a:avLst/>
          </a:prstGeom>
          <a:solidFill>
            <a:srgbClr val="F5FCFE"/>
          </a:solidFill>
          <a:ln>
            <a:solidFill>
              <a:schemeClr val="accent1">
                <a:shade val="1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5" name="Tekstiruutu 54">
            <a:extLst>
              <a:ext uri="{FF2B5EF4-FFF2-40B4-BE49-F238E27FC236}">
                <a16:creationId xmlns:a16="http://schemas.microsoft.com/office/drawing/2014/main" id="{376E28C1-452D-BC6E-7DB7-8D26A1AC0EA4}"/>
              </a:ext>
            </a:extLst>
          </p:cNvPr>
          <p:cNvSpPr txBox="1"/>
          <p:nvPr/>
        </p:nvSpPr>
        <p:spPr>
          <a:xfrm>
            <a:off x="192585" y="5155343"/>
            <a:ext cx="31237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>
                <a:latin typeface="Franklin Gothic Book" panose="020B0503020102020204" pitchFamily="34" charset="0"/>
              </a:rPr>
              <a:t>Kuitti sähköpostilla:</a:t>
            </a:r>
          </a:p>
        </p:txBody>
      </p:sp>
      <p:sp>
        <p:nvSpPr>
          <p:cNvPr id="29" name="Tekstiruutu 28">
            <a:extLst>
              <a:ext uri="{FF2B5EF4-FFF2-40B4-BE49-F238E27FC236}">
                <a16:creationId xmlns:a16="http://schemas.microsoft.com/office/drawing/2014/main" id="{33E6A1E0-9518-0C84-E82A-1E55D12C1FC9}"/>
              </a:ext>
            </a:extLst>
          </p:cNvPr>
          <p:cNvSpPr txBox="1"/>
          <p:nvPr/>
        </p:nvSpPr>
        <p:spPr>
          <a:xfrm>
            <a:off x="2750997" y="3178133"/>
            <a:ext cx="19078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Demi" panose="020B0703020102020204" pitchFamily="34" charset="0"/>
              </a:rPr>
              <a:t>Ilmoitusten kieli (valitse yksi)</a:t>
            </a:r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E963D200-09BB-FE56-E648-F0738CB97F05}"/>
              </a:ext>
            </a:extLst>
          </p:cNvPr>
          <p:cNvSpPr txBox="1"/>
          <p:nvPr/>
        </p:nvSpPr>
        <p:spPr>
          <a:xfrm>
            <a:off x="2960234" y="3450627"/>
            <a:ext cx="52931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suomi</a:t>
            </a:r>
          </a:p>
        </p:txBody>
      </p:sp>
      <p:sp>
        <p:nvSpPr>
          <p:cNvPr id="31" name="Tekstiruutu 30">
            <a:extLst>
              <a:ext uri="{FF2B5EF4-FFF2-40B4-BE49-F238E27FC236}">
                <a16:creationId xmlns:a16="http://schemas.microsoft.com/office/drawing/2014/main" id="{B97297C5-92ED-A9F7-88AF-3B9DD2D7F097}"/>
              </a:ext>
            </a:extLst>
          </p:cNvPr>
          <p:cNvSpPr txBox="1"/>
          <p:nvPr/>
        </p:nvSpPr>
        <p:spPr>
          <a:xfrm>
            <a:off x="2952787" y="3662816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ruotsi</a:t>
            </a:r>
          </a:p>
        </p:txBody>
      </p:sp>
      <p:sp>
        <p:nvSpPr>
          <p:cNvPr id="32" name="Tekstiruutu 31">
            <a:extLst>
              <a:ext uri="{FF2B5EF4-FFF2-40B4-BE49-F238E27FC236}">
                <a16:creationId xmlns:a16="http://schemas.microsoft.com/office/drawing/2014/main" id="{5B8D275B-579C-E0C7-84CB-687A470412E2}"/>
              </a:ext>
            </a:extLst>
          </p:cNvPr>
          <p:cNvSpPr txBox="1"/>
          <p:nvPr/>
        </p:nvSpPr>
        <p:spPr>
          <a:xfrm>
            <a:off x="2959140" y="3873556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englanti</a:t>
            </a:r>
          </a:p>
        </p:txBody>
      </p:sp>
      <p:sp>
        <p:nvSpPr>
          <p:cNvPr id="33" name="Suorakulmio: Pyöristetyt kulmat 32">
            <a:extLst>
              <a:ext uri="{FF2B5EF4-FFF2-40B4-BE49-F238E27FC236}">
                <a16:creationId xmlns:a16="http://schemas.microsoft.com/office/drawing/2014/main" id="{26036A75-014A-15CA-A4EC-4C9F1E5CE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43355" y="3496481"/>
            <a:ext cx="159170" cy="16712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34" name="Suorakulmio: Pyöristetyt kulmat 33">
            <a:extLst>
              <a:ext uri="{FF2B5EF4-FFF2-40B4-BE49-F238E27FC236}">
                <a16:creationId xmlns:a16="http://schemas.microsoft.com/office/drawing/2014/main" id="{9EEF0166-D825-A5C4-847E-3674EBAC40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43355" y="3704474"/>
            <a:ext cx="159170" cy="16712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35" name="Suorakulmio: Pyöristetyt kulmat 34">
            <a:extLst>
              <a:ext uri="{FF2B5EF4-FFF2-40B4-BE49-F238E27FC236}">
                <a16:creationId xmlns:a16="http://schemas.microsoft.com/office/drawing/2014/main" id="{6E2FC412-31C3-DB06-61D8-93BC0663A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44957" y="3914080"/>
            <a:ext cx="159170" cy="16712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74" name="Suorakulmio: Pyöristetyt kulmat 73">
            <a:extLst>
              <a:ext uri="{FF2B5EF4-FFF2-40B4-BE49-F238E27FC236}">
                <a16:creationId xmlns:a16="http://schemas.microsoft.com/office/drawing/2014/main" id="{1E94FB51-0A05-606A-762D-583ADC2C85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6040" y="6316869"/>
            <a:ext cx="3592017" cy="22884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 </a:t>
            </a:r>
          </a:p>
        </p:txBody>
      </p:sp>
      <p:cxnSp>
        <p:nvCxnSpPr>
          <p:cNvPr id="83" name="Suora yhdysviiva 82">
            <a:extLst>
              <a:ext uri="{FF2B5EF4-FFF2-40B4-BE49-F238E27FC236}">
                <a16:creationId xmlns:a16="http://schemas.microsoft.com/office/drawing/2014/main" id="{02DA74CA-BC02-11A7-757C-E60503F17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53000" y="0"/>
            <a:ext cx="0" cy="685800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kstiruutu 90">
            <a:extLst>
              <a:ext uri="{FF2B5EF4-FFF2-40B4-BE49-F238E27FC236}">
                <a16:creationId xmlns:a16="http://schemas.microsoft.com/office/drawing/2014/main" id="{C420CCB6-3D16-1FCE-EF1F-9A4E2CEA3C2C}"/>
              </a:ext>
            </a:extLst>
          </p:cNvPr>
          <p:cNvSpPr txBox="1"/>
          <p:nvPr/>
        </p:nvSpPr>
        <p:spPr>
          <a:xfrm>
            <a:off x="2624490" y="216231"/>
            <a:ext cx="134363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i-FI" sz="1050" dirty="0">
                <a:latin typeface="Franklin Gothic Book" panose="020B0503020102020204" pitchFamily="34" charset="0"/>
              </a:rPr>
              <a:t>Vaski-kirjastot</a:t>
            </a:r>
          </a:p>
          <a:p>
            <a:pPr algn="r"/>
            <a:r>
              <a:rPr lang="fi-FI" sz="1050" dirty="0">
                <a:latin typeface="Franklin Gothic Book" panose="020B0503020102020204" pitchFamily="34" charset="0"/>
              </a:rPr>
              <a:t>www.vaskikirjastot.fi</a:t>
            </a:r>
          </a:p>
        </p:txBody>
      </p:sp>
      <p:grpSp>
        <p:nvGrpSpPr>
          <p:cNvPr id="48" name="Ryhmä 47">
            <a:extLst>
              <a:ext uri="{FF2B5EF4-FFF2-40B4-BE49-F238E27FC236}">
                <a16:creationId xmlns:a16="http://schemas.microsoft.com/office/drawing/2014/main" id="{E6744AB6-D352-8AE4-E1F6-46B1BB9FDF8B}"/>
              </a:ext>
            </a:extLst>
          </p:cNvPr>
          <p:cNvGrpSpPr/>
          <p:nvPr/>
        </p:nvGrpSpPr>
        <p:grpSpPr>
          <a:xfrm>
            <a:off x="4013019" y="133108"/>
            <a:ext cx="547745" cy="547745"/>
            <a:chOff x="4054735" y="5588432"/>
            <a:chExt cx="547745" cy="547745"/>
          </a:xfrm>
        </p:grpSpPr>
        <p:sp>
          <p:nvSpPr>
            <p:cNvPr id="80" name="Ellipsi 79">
              <a:extLst>
                <a:ext uri="{FF2B5EF4-FFF2-40B4-BE49-F238E27FC236}">
                  <a16:creationId xmlns:a16="http://schemas.microsoft.com/office/drawing/2014/main" id="{9F39D4AF-FA5C-E6C1-F38E-EDAD067DE1A5}"/>
                </a:ext>
              </a:extLst>
            </p:cNvPr>
            <p:cNvSpPr/>
            <p:nvPr/>
          </p:nvSpPr>
          <p:spPr>
            <a:xfrm>
              <a:off x="4054735" y="5588432"/>
              <a:ext cx="547745" cy="54774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>
                <a:highlight>
                  <a:srgbClr val="F5FCFE"/>
                </a:highlight>
              </a:endParaRPr>
            </a:p>
          </p:txBody>
        </p:sp>
        <p:pic>
          <p:nvPicPr>
            <p:cNvPr id="81" name="Kuva 80" descr="Kuva, joka sisältää kohteen taide&#10;&#10;Kuvaus luotu automaattisesti">
              <a:extLst>
                <a:ext uri="{FF2B5EF4-FFF2-40B4-BE49-F238E27FC236}">
                  <a16:creationId xmlns:a16="http://schemas.microsoft.com/office/drawing/2014/main" id="{F2CE8EB4-7138-29CF-E18B-DC8C29859A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9932" y="5707322"/>
              <a:ext cx="316220" cy="319003"/>
            </a:xfrm>
            <a:prstGeom prst="rect">
              <a:avLst/>
            </a:prstGeom>
          </p:spPr>
        </p:pic>
      </p:grpSp>
      <p:sp>
        <p:nvSpPr>
          <p:cNvPr id="5" name="Tekstiruutu 4">
            <a:extLst>
              <a:ext uri="{FF2B5EF4-FFF2-40B4-BE49-F238E27FC236}">
                <a16:creationId xmlns:a16="http://schemas.microsoft.com/office/drawing/2014/main" id="{743DE276-A086-D1B5-C9DA-D8DE4E5C52CF}"/>
              </a:ext>
            </a:extLst>
          </p:cNvPr>
          <p:cNvSpPr txBox="1"/>
          <p:nvPr/>
        </p:nvSpPr>
        <p:spPr>
          <a:xfrm>
            <a:off x="49611" y="6028149"/>
            <a:ext cx="47656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>
                <a:latin typeface="Franklin Gothic Demi" panose="020B0703020102020204" pitchFamily="34" charset="0"/>
              </a:rPr>
              <a:t>Allekirjoituksella sitoudun noudattamaan Vaski-kirjastojen käyttösääntöjä.</a:t>
            </a:r>
          </a:p>
        </p:txBody>
      </p:sp>
      <p:sp>
        <p:nvSpPr>
          <p:cNvPr id="39" name="Tekstiruutu 38">
            <a:extLst>
              <a:ext uri="{FF2B5EF4-FFF2-40B4-BE49-F238E27FC236}">
                <a16:creationId xmlns:a16="http://schemas.microsoft.com/office/drawing/2014/main" id="{86C5948D-1C87-0BAA-C2C3-40C490A59DCE}"/>
              </a:ext>
            </a:extLst>
          </p:cNvPr>
          <p:cNvSpPr txBox="1"/>
          <p:nvPr/>
        </p:nvSpPr>
        <p:spPr>
          <a:xfrm>
            <a:off x="185227" y="3064944"/>
            <a:ext cx="213071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Demi" panose="020B0703020102020204" pitchFamily="34" charset="0"/>
              </a:rPr>
              <a:t>Miten haluat kirjaston viestit?</a:t>
            </a:r>
          </a:p>
          <a:p>
            <a:r>
              <a:rPr lang="fi-FI" sz="1050" dirty="0">
                <a:latin typeface="Franklin Gothic Demi" panose="020B0703020102020204" pitchFamily="34" charset="0"/>
              </a:rPr>
              <a:t>Voit valita niin monta kuin haluat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6D675DFA-C486-72BB-B1B2-52152A727650}"/>
              </a:ext>
            </a:extLst>
          </p:cNvPr>
          <p:cNvSpPr txBox="1"/>
          <p:nvPr/>
        </p:nvSpPr>
        <p:spPr>
          <a:xfrm>
            <a:off x="179176" y="3427770"/>
            <a:ext cx="31237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>
                <a:latin typeface="Franklin Gothic Book" panose="020B0503020102020204" pitchFamily="34" charset="0"/>
              </a:rPr>
              <a:t>Muistutus eräpäivästä sähköpostilla:</a:t>
            </a:r>
          </a:p>
        </p:txBody>
      </p:sp>
      <p:sp>
        <p:nvSpPr>
          <p:cNvPr id="52" name="Tekstiruutu 51">
            <a:extLst>
              <a:ext uri="{FF2B5EF4-FFF2-40B4-BE49-F238E27FC236}">
                <a16:creationId xmlns:a16="http://schemas.microsoft.com/office/drawing/2014/main" id="{A0C3E538-A34C-E580-0AA1-1C3F9FED8525}"/>
              </a:ext>
            </a:extLst>
          </p:cNvPr>
          <p:cNvSpPr txBox="1"/>
          <p:nvPr/>
        </p:nvSpPr>
        <p:spPr>
          <a:xfrm>
            <a:off x="665140" y="3628880"/>
            <a:ext cx="7296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>
                <a:latin typeface="Franklin Gothic Book" panose="020B0503020102020204" pitchFamily="34" charset="0"/>
              </a:rPr>
              <a:t>eräpäivänä</a:t>
            </a:r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DAEBB145-79EB-174E-460A-CF495186FCD2}"/>
              </a:ext>
            </a:extLst>
          </p:cNvPr>
          <p:cNvSpPr txBox="1"/>
          <p:nvPr/>
        </p:nvSpPr>
        <p:spPr>
          <a:xfrm>
            <a:off x="666941" y="3867277"/>
            <a:ext cx="15315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>
                <a:latin typeface="Franklin Gothic Book" panose="020B0503020102020204" pitchFamily="34" charset="0"/>
              </a:rPr>
              <a:t>3 päivää ennen eräpäivää</a:t>
            </a:r>
          </a:p>
        </p:txBody>
      </p:sp>
      <p:sp>
        <p:nvSpPr>
          <p:cNvPr id="54" name="Tekstiruutu 53">
            <a:extLst>
              <a:ext uri="{FF2B5EF4-FFF2-40B4-BE49-F238E27FC236}">
                <a16:creationId xmlns:a16="http://schemas.microsoft.com/office/drawing/2014/main" id="{274FA0A9-286F-2CCE-3989-EB60A5173D13}"/>
              </a:ext>
            </a:extLst>
          </p:cNvPr>
          <p:cNvSpPr txBox="1"/>
          <p:nvPr/>
        </p:nvSpPr>
        <p:spPr>
          <a:xfrm>
            <a:off x="192585" y="4082573"/>
            <a:ext cx="31237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>
                <a:latin typeface="Franklin Gothic Book" panose="020B0503020102020204" pitchFamily="34" charset="0"/>
              </a:rPr>
              <a:t>Saapumisilmoitus varauksesta:</a:t>
            </a:r>
          </a:p>
        </p:txBody>
      </p:sp>
      <p:sp>
        <p:nvSpPr>
          <p:cNvPr id="60" name="Tekstiruutu 59">
            <a:extLst>
              <a:ext uri="{FF2B5EF4-FFF2-40B4-BE49-F238E27FC236}">
                <a16:creationId xmlns:a16="http://schemas.microsoft.com/office/drawing/2014/main" id="{43AB1DAF-EBC8-8C2C-0411-178BA793EC90}"/>
              </a:ext>
            </a:extLst>
          </p:cNvPr>
          <p:cNvSpPr txBox="1"/>
          <p:nvPr/>
        </p:nvSpPr>
        <p:spPr>
          <a:xfrm>
            <a:off x="677719" y="4283927"/>
            <a:ext cx="9355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>
                <a:latin typeface="Franklin Gothic Book" panose="020B0503020102020204" pitchFamily="34" charset="0"/>
              </a:rPr>
              <a:t>sähköpostilla</a:t>
            </a:r>
          </a:p>
        </p:txBody>
      </p:sp>
      <p:sp>
        <p:nvSpPr>
          <p:cNvPr id="61" name="Tekstiruutu 60">
            <a:extLst>
              <a:ext uri="{FF2B5EF4-FFF2-40B4-BE49-F238E27FC236}">
                <a16:creationId xmlns:a16="http://schemas.microsoft.com/office/drawing/2014/main" id="{FE8A30E6-0A2C-4F43-467B-5F8B1D8B0943}"/>
              </a:ext>
            </a:extLst>
          </p:cNvPr>
          <p:cNvSpPr txBox="1"/>
          <p:nvPr/>
        </p:nvSpPr>
        <p:spPr>
          <a:xfrm>
            <a:off x="677719" y="4530656"/>
            <a:ext cx="9355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>
                <a:latin typeface="Franklin Gothic Book" panose="020B0503020102020204" pitchFamily="34" charset="0"/>
              </a:rPr>
              <a:t>tekstiviestillä</a:t>
            </a:r>
          </a:p>
        </p:txBody>
      </p:sp>
      <p:sp>
        <p:nvSpPr>
          <p:cNvPr id="62" name="Tekstiruutu 61">
            <a:extLst>
              <a:ext uri="{FF2B5EF4-FFF2-40B4-BE49-F238E27FC236}">
                <a16:creationId xmlns:a16="http://schemas.microsoft.com/office/drawing/2014/main" id="{A8F3D933-B75F-1EA3-6960-1001ED3B9AD1}"/>
              </a:ext>
            </a:extLst>
          </p:cNvPr>
          <p:cNvSpPr txBox="1"/>
          <p:nvPr/>
        </p:nvSpPr>
        <p:spPr>
          <a:xfrm>
            <a:off x="674646" y="5343726"/>
            <a:ext cx="9355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>
                <a:latin typeface="Franklin Gothic Book" panose="020B0503020102020204" pitchFamily="34" charset="0"/>
              </a:rPr>
              <a:t>lainaamisesta</a:t>
            </a:r>
          </a:p>
        </p:txBody>
      </p:sp>
      <p:sp>
        <p:nvSpPr>
          <p:cNvPr id="63" name="Tekstiruutu 62">
            <a:extLst>
              <a:ext uri="{FF2B5EF4-FFF2-40B4-BE49-F238E27FC236}">
                <a16:creationId xmlns:a16="http://schemas.microsoft.com/office/drawing/2014/main" id="{AA1F8F90-6230-342B-735C-1E571534CC8C}"/>
              </a:ext>
            </a:extLst>
          </p:cNvPr>
          <p:cNvSpPr txBox="1"/>
          <p:nvPr/>
        </p:nvSpPr>
        <p:spPr>
          <a:xfrm>
            <a:off x="677344" y="5553710"/>
            <a:ext cx="11445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>
                <a:latin typeface="Franklin Gothic Book" panose="020B0503020102020204" pitchFamily="34" charset="0"/>
              </a:rPr>
              <a:t>palauttamisesta</a:t>
            </a:r>
          </a:p>
        </p:txBody>
      </p:sp>
      <p:sp>
        <p:nvSpPr>
          <p:cNvPr id="41" name="Tekstiruutu 40">
            <a:extLst>
              <a:ext uri="{FF2B5EF4-FFF2-40B4-BE49-F238E27FC236}">
                <a16:creationId xmlns:a16="http://schemas.microsoft.com/office/drawing/2014/main" id="{8F86628A-8E6E-D34C-1FAF-40DE36A21F92}"/>
              </a:ext>
            </a:extLst>
          </p:cNvPr>
          <p:cNvSpPr txBox="1"/>
          <p:nvPr/>
        </p:nvSpPr>
        <p:spPr>
          <a:xfrm>
            <a:off x="199554" y="4720533"/>
            <a:ext cx="31237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>
                <a:latin typeface="Franklin Gothic Book" panose="020B0503020102020204" pitchFamily="34" charset="0"/>
              </a:rPr>
              <a:t>Varauksen noutomuistutus:</a:t>
            </a:r>
          </a:p>
        </p:txBody>
      </p:sp>
      <p:sp>
        <p:nvSpPr>
          <p:cNvPr id="42" name="Tekstiruutu 41">
            <a:extLst>
              <a:ext uri="{FF2B5EF4-FFF2-40B4-BE49-F238E27FC236}">
                <a16:creationId xmlns:a16="http://schemas.microsoft.com/office/drawing/2014/main" id="{6F722AF3-6595-D31D-C12F-EAB74B20E8CB}"/>
              </a:ext>
            </a:extLst>
          </p:cNvPr>
          <p:cNvSpPr txBox="1"/>
          <p:nvPr/>
        </p:nvSpPr>
        <p:spPr>
          <a:xfrm>
            <a:off x="684688" y="4921887"/>
            <a:ext cx="9355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>
                <a:latin typeface="Franklin Gothic Book" panose="020B0503020102020204" pitchFamily="34" charset="0"/>
              </a:rPr>
              <a:t>sähköpostilla</a:t>
            </a:r>
          </a:p>
        </p:txBody>
      </p:sp>
      <p:sp>
        <p:nvSpPr>
          <p:cNvPr id="3" name="Suorakulmio: Pyöristetyt kulmat 2">
            <a:extLst>
              <a:ext uri="{FF2B5EF4-FFF2-40B4-BE49-F238E27FC236}">
                <a16:creationId xmlns:a16="http://schemas.microsoft.com/office/drawing/2014/main" id="{020BDF3B-922B-511E-2739-487986B10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1264" y="3662816"/>
            <a:ext cx="159170" cy="16712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2113BF5C-A700-CA8A-43D1-B2DA57141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7596" y="3880194"/>
            <a:ext cx="159170" cy="16712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2BE90ACE-32BC-25B3-4E0E-FE7619B6F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5476" y="4317265"/>
            <a:ext cx="159170" cy="16712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D33255D9-7C1E-0EC3-8F22-8B1D154E3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5476" y="4552542"/>
            <a:ext cx="159170" cy="16712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id="{2ECA1CDD-C600-F239-2E07-40AF84106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2022" y="4957092"/>
            <a:ext cx="159170" cy="16712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B74F51B5-6655-415E-1230-33A8AE044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8586" y="5359166"/>
            <a:ext cx="159170" cy="16712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38" name="Suorakulmio: Pyöristetyt kulmat 37">
            <a:extLst>
              <a:ext uri="{FF2B5EF4-FFF2-40B4-BE49-F238E27FC236}">
                <a16:creationId xmlns:a16="http://schemas.microsoft.com/office/drawing/2014/main" id="{1A1B7002-5BB3-EA35-FEB3-6E0A395DC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8586" y="5575022"/>
            <a:ext cx="159170" cy="16712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997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EC9BB84F-6B55-C7F8-30E7-F15EAF01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116473" y="3912939"/>
            <a:ext cx="4690377" cy="905875"/>
          </a:xfrm>
          <a:prstGeom prst="rect">
            <a:avLst/>
          </a:prstGeom>
          <a:solidFill>
            <a:srgbClr val="F5FCFE"/>
          </a:solidFill>
          <a:ln>
            <a:solidFill>
              <a:schemeClr val="accent1">
                <a:shade val="1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4" name="Tekstiruutu 63">
            <a:extLst>
              <a:ext uri="{FF2B5EF4-FFF2-40B4-BE49-F238E27FC236}">
                <a16:creationId xmlns:a16="http://schemas.microsoft.com/office/drawing/2014/main" id="{362E9006-9FD3-2464-E547-8DB3100E7269}"/>
              </a:ext>
            </a:extLst>
          </p:cNvPr>
          <p:cNvSpPr txBox="1">
            <a:spLocks/>
          </p:cNvSpPr>
          <p:nvPr/>
        </p:nvSpPr>
        <p:spPr>
          <a:xfrm>
            <a:off x="70254" y="203029"/>
            <a:ext cx="2300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>
                <a:latin typeface="Franklin Gothic Demi" panose="020B0703020102020204" pitchFamily="34" charset="0"/>
              </a:rPr>
              <a:t>Huoltajan henkilötiedot</a:t>
            </a:r>
          </a:p>
        </p:txBody>
      </p:sp>
      <p:sp>
        <p:nvSpPr>
          <p:cNvPr id="89" name="Tekstiruutu 88">
            <a:extLst>
              <a:ext uri="{FF2B5EF4-FFF2-40B4-BE49-F238E27FC236}">
                <a16:creationId xmlns:a16="http://schemas.microsoft.com/office/drawing/2014/main" id="{D7DC5908-9B7E-8E0A-37A6-6CDC0D35441C}"/>
              </a:ext>
            </a:extLst>
          </p:cNvPr>
          <p:cNvSpPr txBox="1">
            <a:spLocks/>
          </p:cNvSpPr>
          <p:nvPr/>
        </p:nvSpPr>
        <p:spPr>
          <a:xfrm>
            <a:off x="70254" y="2702507"/>
            <a:ext cx="8002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Katuosoite</a:t>
            </a:r>
          </a:p>
        </p:txBody>
      </p:sp>
      <p:sp>
        <p:nvSpPr>
          <p:cNvPr id="95" name="Tekstiruutu 94">
            <a:extLst>
              <a:ext uri="{FF2B5EF4-FFF2-40B4-BE49-F238E27FC236}">
                <a16:creationId xmlns:a16="http://schemas.microsoft.com/office/drawing/2014/main" id="{A5AC5908-2332-9FFB-CDC4-4DB718CB0E21}"/>
              </a:ext>
            </a:extLst>
          </p:cNvPr>
          <p:cNvSpPr txBox="1">
            <a:spLocks/>
          </p:cNvSpPr>
          <p:nvPr/>
        </p:nvSpPr>
        <p:spPr>
          <a:xfrm>
            <a:off x="62694" y="4907833"/>
            <a:ext cx="46903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>
                <a:latin typeface="Franklin Gothic Demi" panose="020B0703020102020204" pitchFamily="34" charset="0"/>
              </a:rPr>
              <a:t>Allekirjoituksella sitoudun vastaamaan huollettavani kirjastonkäytöstä ja lainoista.</a:t>
            </a:r>
          </a:p>
        </p:txBody>
      </p:sp>
      <p:sp>
        <p:nvSpPr>
          <p:cNvPr id="97" name="Tekstiruutu 96">
            <a:extLst>
              <a:ext uri="{FF2B5EF4-FFF2-40B4-BE49-F238E27FC236}">
                <a16:creationId xmlns:a16="http://schemas.microsoft.com/office/drawing/2014/main" id="{8D47D176-8DB7-937D-C98D-CAF4A574000B}"/>
              </a:ext>
            </a:extLst>
          </p:cNvPr>
          <p:cNvSpPr txBox="1">
            <a:spLocks/>
          </p:cNvSpPr>
          <p:nvPr/>
        </p:nvSpPr>
        <p:spPr>
          <a:xfrm>
            <a:off x="489814" y="4011933"/>
            <a:ext cx="4142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Franklin Gothic Book" panose="020B0503020102020204" pitchFamily="34" charset="0"/>
              </a:rPr>
              <a:t>Haluan huollettavani kirjastokorttiin tunnusluvun. Tunnusluvulla voi kirjautua Vaski-verkkokirjastoon, käyttää lainausautomaatteja sekä käyttää kirjastoja omatoimiaikoina, asiakastietokoneita ja muita Vaski-kirjautumista hyödyntäviä palveluja (esimerkiksi e-aineistot ja finna.fi).</a:t>
            </a:r>
          </a:p>
        </p:txBody>
      </p:sp>
      <p:sp>
        <p:nvSpPr>
          <p:cNvPr id="98" name="Tekstiruutu 97">
            <a:extLst>
              <a:ext uri="{FF2B5EF4-FFF2-40B4-BE49-F238E27FC236}">
                <a16:creationId xmlns:a16="http://schemas.microsoft.com/office/drawing/2014/main" id="{1B1EF001-C4FD-E8BA-651E-E5C8A7438D5C}"/>
              </a:ext>
            </a:extLst>
          </p:cNvPr>
          <p:cNvSpPr txBox="1">
            <a:spLocks/>
          </p:cNvSpPr>
          <p:nvPr/>
        </p:nvSpPr>
        <p:spPr>
          <a:xfrm>
            <a:off x="135887" y="5632636"/>
            <a:ext cx="22719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>
                <a:latin typeface="Franklin Gothic Book" panose="020B0503020102020204" pitchFamily="34" charset="0"/>
              </a:rPr>
              <a:t>Päivämäärä ja allekirjoitus</a:t>
            </a:r>
          </a:p>
        </p:txBody>
      </p:sp>
      <p:sp>
        <p:nvSpPr>
          <p:cNvPr id="101" name="Suorakulmio: Pyöristetyt kulmat 100">
            <a:extLst>
              <a:ext uri="{FF2B5EF4-FFF2-40B4-BE49-F238E27FC236}">
                <a16:creationId xmlns:a16="http://schemas.microsoft.com/office/drawing/2014/main" id="{B5B3D91D-8DCC-E0CA-C6C1-03200ABA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133234" y="2939421"/>
            <a:ext cx="4690376" cy="22479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108" name="Suorakulmio: Pyöristetyt kulmat 107">
            <a:extLst>
              <a:ext uri="{FF2B5EF4-FFF2-40B4-BE49-F238E27FC236}">
                <a16:creationId xmlns:a16="http://schemas.microsoft.com/office/drawing/2014/main" id="{22ADED7B-7F70-25D0-3237-89BC7C0B3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276468" y="4169043"/>
            <a:ext cx="159170" cy="16712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109" name="Suorakulmio: Pyöristetyt kulmat 108">
            <a:extLst>
              <a:ext uri="{FF2B5EF4-FFF2-40B4-BE49-F238E27FC236}">
                <a16:creationId xmlns:a16="http://schemas.microsoft.com/office/drawing/2014/main" id="{54930872-1B3E-B3C9-483A-3A3625431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150641" y="5408044"/>
            <a:ext cx="3417210" cy="224790"/>
          </a:xfrm>
          <a:prstGeom prst="round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 </a:t>
            </a:r>
          </a:p>
        </p:txBody>
      </p:sp>
      <p:sp>
        <p:nvSpPr>
          <p:cNvPr id="110" name="Tekstiruutu 109">
            <a:extLst>
              <a:ext uri="{FF2B5EF4-FFF2-40B4-BE49-F238E27FC236}">
                <a16:creationId xmlns:a16="http://schemas.microsoft.com/office/drawing/2014/main" id="{3F85A39B-92E5-F651-D03D-8CDB24541C98}"/>
              </a:ext>
            </a:extLst>
          </p:cNvPr>
          <p:cNvSpPr txBox="1">
            <a:spLocks/>
          </p:cNvSpPr>
          <p:nvPr/>
        </p:nvSpPr>
        <p:spPr>
          <a:xfrm>
            <a:off x="2629540" y="224686"/>
            <a:ext cx="134363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i-FI" sz="1050" dirty="0">
                <a:latin typeface="Franklin Gothic Book" panose="020B0503020102020204" pitchFamily="34" charset="0"/>
              </a:rPr>
              <a:t>Vaski-kirjastot</a:t>
            </a:r>
          </a:p>
          <a:p>
            <a:pPr algn="r"/>
            <a:r>
              <a:rPr lang="fi-FI" sz="1050" dirty="0">
                <a:latin typeface="Franklin Gothic Book" panose="020B0503020102020204" pitchFamily="34" charset="0"/>
              </a:rPr>
              <a:t>www.vaskikirjastot.fi</a:t>
            </a:r>
          </a:p>
        </p:txBody>
      </p:sp>
      <p:grpSp>
        <p:nvGrpSpPr>
          <p:cNvPr id="111" name="Ryhmä 110">
            <a:extLst>
              <a:ext uri="{FF2B5EF4-FFF2-40B4-BE49-F238E27FC236}">
                <a16:creationId xmlns:a16="http://schemas.microsoft.com/office/drawing/2014/main" id="{B94B2DFA-0A7D-A5A9-17A1-31470718B18E}"/>
              </a:ext>
            </a:extLst>
          </p:cNvPr>
          <p:cNvGrpSpPr/>
          <p:nvPr/>
        </p:nvGrpSpPr>
        <p:grpSpPr>
          <a:xfrm>
            <a:off x="3973177" y="133108"/>
            <a:ext cx="547745" cy="547745"/>
            <a:chOff x="5871041" y="230622"/>
            <a:chExt cx="547745" cy="547745"/>
          </a:xfrm>
        </p:grpSpPr>
        <p:sp>
          <p:nvSpPr>
            <p:cNvPr id="112" name="Ellipsi 111">
              <a:extLst>
                <a:ext uri="{FF2B5EF4-FFF2-40B4-BE49-F238E27FC236}">
                  <a16:creationId xmlns:a16="http://schemas.microsoft.com/office/drawing/2014/main" id="{AE793223-5A96-E6B6-B875-B34DB158BB20}"/>
                </a:ext>
              </a:extLst>
            </p:cNvPr>
            <p:cNvSpPr/>
            <p:nvPr/>
          </p:nvSpPr>
          <p:spPr>
            <a:xfrm>
              <a:off x="5871041" y="230622"/>
              <a:ext cx="547745" cy="54774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13" name="Kuva 112" descr="Kuva, joka sisältää kohteen taide&#10;&#10;Kuvaus luotu automaattisesti">
              <a:extLst>
                <a:ext uri="{FF2B5EF4-FFF2-40B4-BE49-F238E27FC236}">
                  <a16:creationId xmlns:a16="http://schemas.microsoft.com/office/drawing/2014/main" id="{ABEACB58-FBC9-21B1-D436-CFFBD7D5F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6238" y="349512"/>
              <a:ext cx="316220" cy="319003"/>
            </a:xfrm>
            <a:prstGeom prst="rect">
              <a:avLst/>
            </a:prstGeom>
          </p:spPr>
        </p:pic>
      </p:grpSp>
      <p:sp>
        <p:nvSpPr>
          <p:cNvPr id="2" name="Suorakulmio: Pyöristetyt kulmat 1">
            <a:extLst>
              <a:ext uri="{FF2B5EF4-FFF2-40B4-BE49-F238E27FC236}">
                <a16:creationId xmlns:a16="http://schemas.microsoft.com/office/drawing/2014/main" id="{2E94B784-4AC6-E2C0-F271-42780EE99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151466" y="2459242"/>
            <a:ext cx="159170" cy="16712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B90BBBD-BA26-9E24-6B13-8415615403A0}"/>
              </a:ext>
            </a:extLst>
          </p:cNvPr>
          <p:cNvSpPr txBox="1">
            <a:spLocks/>
          </p:cNvSpPr>
          <p:nvPr/>
        </p:nvSpPr>
        <p:spPr>
          <a:xfrm>
            <a:off x="317557" y="2420069"/>
            <a:ext cx="57424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Osoitetietoni ovat samat kuin huollettavalla.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AC89D8FF-93FC-F8FC-08A8-BA7132B189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53000" y="0"/>
            <a:ext cx="0" cy="685800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orakulmio: Pyöristetyt kulmat 11">
            <a:extLst>
              <a:ext uri="{FF2B5EF4-FFF2-40B4-BE49-F238E27FC236}">
                <a16:creationId xmlns:a16="http://schemas.microsoft.com/office/drawing/2014/main" id="{A58E2A3B-63A5-BB6A-5111-7BF04BE45F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5451" y="891607"/>
            <a:ext cx="1644769" cy="22989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13" name="Suorakulmio: Pyöristetyt kulmat 12">
            <a:extLst>
              <a:ext uri="{FF2B5EF4-FFF2-40B4-BE49-F238E27FC236}">
                <a16:creationId xmlns:a16="http://schemas.microsoft.com/office/drawing/2014/main" id="{89C97069-96A7-724E-D4EA-AA1A3F3F4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39886" y="891879"/>
            <a:ext cx="2965872" cy="22962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14" name="Suorakulmio: Pyöristetyt kulmat 13">
            <a:extLst>
              <a:ext uri="{FF2B5EF4-FFF2-40B4-BE49-F238E27FC236}">
                <a16:creationId xmlns:a16="http://schemas.microsoft.com/office/drawing/2014/main" id="{E1B39EB7-5E48-CC3E-DD5A-0929702AA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5380" y="1315079"/>
            <a:ext cx="4690377" cy="23805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 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73B07852-6710-EC68-5AE0-1956B8FFBD87}"/>
              </a:ext>
            </a:extLst>
          </p:cNvPr>
          <p:cNvSpPr txBox="1"/>
          <p:nvPr/>
        </p:nvSpPr>
        <p:spPr>
          <a:xfrm>
            <a:off x="36158" y="673929"/>
            <a:ext cx="10102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Henkilötunnus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67E86179-3B9E-5A86-B68D-56A2B5B91E72}"/>
              </a:ext>
            </a:extLst>
          </p:cNvPr>
          <p:cNvSpPr txBox="1"/>
          <p:nvPr/>
        </p:nvSpPr>
        <p:spPr>
          <a:xfrm>
            <a:off x="1795063" y="680853"/>
            <a:ext cx="7168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Sukunimi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1171DD5A-4E2F-5044-1C5A-199FA52466F6}"/>
              </a:ext>
            </a:extLst>
          </p:cNvPr>
          <p:cNvSpPr txBox="1"/>
          <p:nvPr/>
        </p:nvSpPr>
        <p:spPr>
          <a:xfrm>
            <a:off x="34168" y="1109948"/>
            <a:ext cx="6976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Etunimet</a:t>
            </a:r>
          </a:p>
        </p:txBody>
      </p:sp>
      <p:sp>
        <p:nvSpPr>
          <p:cNvPr id="27" name="Suorakulmio: Pyöristetyt kulmat 26">
            <a:extLst>
              <a:ext uri="{FF2B5EF4-FFF2-40B4-BE49-F238E27FC236}">
                <a16:creationId xmlns:a16="http://schemas.microsoft.com/office/drawing/2014/main" id="{D84293D9-4279-0501-A142-B3172C363E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1281" y="3462506"/>
            <a:ext cx="1636140" cy="22479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 </a:t>
            </a:r>
          </a:p>
        </p:txBody>
      </p:sp>
      <p:sp>
        <p:nvSpPr>
          <p:cNvPr id="28" name="Suorakulmio: Pyöristetyt kulmat 27">
            <a:extLst>
              <a:ext uri="{FF2B5EF4-FFF2-40B4-BE49-F238E27FC236}">
                <a16:creationId xmlns:a16="http://schemas.microsoft.com/office/drawing/2014/main" id="{8B95F3DE-649A-7609-40D5-34190EE52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72220" y="3476976"/>
            <a:ext cx="2975394" cy="22479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 </a:t>
            </a:r>
          </a:p>
        </p:txBody>
      </p:sp>
      <p:sp>
        <p:nvSpPr>
          <p:cNvPr id="29" name="Tekstiruutu 28">
            <a:extLst>
              <a:ext uri="{FF2B5EF4-FFF2-40B4-BE49-F238E27FC236}">
                <a16:creationId xmlns:a16="http://schemas.microsoft.com/office/drawing/2014/main" id="{7463CD56-1EFB-1A3E-9917-9C894089D10D}"/>
              </a:ext>
            </a:extLst>
          </p:cNvPr>
          <p:cNvSpPr txBox="1"/>
          <p:nvPr/>
        </p:nvSpPr>
        <p:spPr>
          <a:xfrm>
            <a:off x="62694" y="3226255"/>
            <a:ext cx="9060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Postinumero</a:t>
            </a:r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5474AA61-4509-5CA2-393C-0179F0F83B6C}"/>
              </a:ext>
            </a:extLst>
          </p:cNvPr>
          <p:cNvSpPr txBox="1"/>
          <p:nvPr/>
        </p:nvSpPr>
        <p:spPr>
          <a:xfrm>
            <a:off x="1795063" y="3194067"/>
            <a:ext cx="11256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Postitoimipaikka</a:t>
            </a:r>
          </a:p>
        </p:txBody>
      </p:sp>
      <p:sp>
        <p:nvSpPr>
          <p:cNvPr id="35" name="Suorakulmio: Pyöristetyt kulmat 34">
            <a:extLst>
              <a:ext uri="{FF2B5EF4-FFF2-40B4-BE49-F238E27FC236}">
                <a16:creationId xmlns:a16="http://schemas.microsoft.com/office/drawing/2014/main" id="{92DC2BF3-2FAB-9614-E2A4-3BC2868D0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0641" y="2134348"/>
            <a:ext cx="1910874" cy="22479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36" name="Suorakulmio: Pyöristetyt kulmat 35">
            <a:extLst>
              <a:ext uri="{FF2B5EF4-FFF2-40B4-BE49-F238E27FC236}">
                <a16:creationId xmlns:a16="http://schemas.microsoft.com/office/drawing/2014/main" id="{7A4D3637-5F11-17F2-D6BF-201900295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53494" y="2132661"/>
            <a:ext cx="2692798" cy="22647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 </a:t>
            </a:r>
          </a:p>
        </p:txBody>
      </p:sp>
      <p:sp>
        <p:nvSpPr>
          <p:cNvPr id="37" name="Tekstiruutu 36">
            <a:extLst>
              <a:ext uri="{FF2B5EF4-FFF2-40B4-BE49-F238E27FC236}">
                <a16:creationId xmlns:a16="http://schemas.microsoft.com/office/drawing/2014/main" id="{7585AB6C-1C74-9F1E-A7BF-27A86E0C7777}"/>
              </a:ext>
            </a:extLst>
          </p:cNvPr>
          <p:cNvSpPr txBox="1"/>
          <p:nvPr/>
        </p:nvSpPr>
        <p:spPr>
          <a:xfrm>
            <a:off x="76110" y="1887612"/>
            <a:ext cx="10502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Puhelinnumero</a:t>
            </a:r>
          </a:p>
        </p:txBody>
      </p:sp>
      <p:sp>
        <p:nvSpPr>
          <p:cNvPr id="38" name="Tekstiruutu 37">
            <a:extLst>
              <a:ext uri="{FF2B5EF4-FFF2-40B4-BE49-F238E27FC236}">
                <a16:creationId xmlns:a16="http://schemas.microsoft.com/office/drawing/2014/main" id="{AFBCA119-C4AB-3331-4CC9-016ECDA1BD94}"/>
              </a:ext>
            </a:extLst>
          </p:cNvPr>
          <p:cNvSpPr txBox="1"/>
          <p:nvPr/>
        </p:nvSpPr>
        <p:spPr>
          <a:xfrm>
            <a:off x="2121059" y="1863114"/>
            <a:ext cx="11657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Sähköpostiosoite</a:t>
            </a:r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237D8731-EB5B-A337-2398-5125EAB5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131281" y="1672385"/>
            <a:ext cx="159170" cy="16712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32A67261-1F25-98A9-2290-00ED80A8B21C}"/>
              </a:ext>
            </a:extLst>
          </p:cNvPr>
          <p:cNvSpPr txBox="1">
            <a:spLocks/>
          </p:cNvSpPr>
          <p:nvPr/>
        </p:nvSpPr>
        <p:spPr>
          <a:xfrm>
            <a:off x="290451" y="1630195"/>
            <a:ext cx="57424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>
                <a:latin typeface="Franklin Gothic Book" panose="020B0503020102020204" pitchFamily="34" charset="0"/>
              </a:rPr>
              <a:t>Huollettavan yhteystietoina on omat tietoni? Haluan huollettavani viestit omaan sähköpostiini.</a:t>
            </a:r>
          </a:p>
        </p:txBody>
      </p:sp>
    </p:spTree>
    <p:extLst>
      <p:ext uri="{BB962C8B-B14F-4D97-AF65-F5344CB8AC3E}">
        <p14:creationId xmlns:p14="http://schemas.microsoft.com/office/powerpoint/2010/main" val="68286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1345</TotalTime>
  <Words>194</Words>
  <Application>Microsoft Office PowerPoint</Application>
  <PresentationFormat>A4-paperi (210 x 297 mm)</PresentationFormat>
  <Paragraphs>82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Franklin Gothic Book</vt:lpstr>
      <vt:lpstr>Franklin Gothic Demi</vt:lpstr>
      <vt:lpstr>Office-teema</vt:lpstr>
      <vt:lpstr>PowerPoint-esitys</vt:lpstr>
      <vt:lpstr>PowerPoint-esitys</vt:lpstr>
    </vt:vector>
  </TitlesOfParts>
  <Company>Turun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Kyllönen Roosa</dc:creator>
  <cp:lastModifiedBy>Niemi Iina</cp:lastModifiedBy>
  <cp:revision>9</cp:revision>
  <cp:lastPrinted>2024-03-07T08:05:58Z</cp:lastPrinted>
  <dcterms:created xsi:type="dcterms:W3CDTF">2024-02-02T13:18:05Z</dcterms:created>
  <dcterms:modified xsi:type="dcterms:W3CDTF">2024-10-23T11:13:50Z</dcterms:modified>
</cp:coreProperties>
</file>